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8.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2"/>
  </p:sldMasterIdLst>
  <p:notesMasterIdLst>
    <p:notesMasterId r:id="rId96"/>
  </p:notesMasterIdLst>
  <p:handoutMasterIdLst>
    <p:handoutMasterId r:id="rId97"/>
  </p:handoutMasterIdLst>
  <p:sldIdLst>
    <p:sldId id="280" r:id="rId3"/>
    <p:sldId id="263" r:id="rId4"/>
    <p:sldId id="408" r:id="rId5"/>
    <p:sldId id="409" r:id="rId6"/>
    <p:sldId id="407" r:id="rId7"/>
    <p:sldId id="266" r:id="rId8"/>
    <p:sldId id="267" r:id="rId9"/>
    <p:sldId id="268" r:id="rId10"/>
    <p:sldId id="269" r:id="rId11"/>
    <p:sldId id="270" r:id="rId12"/>
    <p:sldId id="271" r:id="rId13"/>
    <p:sldId id="402" r:id="rId14"/>
    <p:sldId id="412" r:id="rId15"/>
    <p:sldId id="410" r:id="rId16"/>
    <p:sldId id="411" r:id="rId17"/>
    <p:sldId id="272" r:id="rId18"/>
    <p:sldId id="273" r:id="rId19"/>
    <p:sldId id="404" r:id="rId20"/>
    <p:sldId id="419" r:id="rId21"/>
    <p:sldId id="278" r:id="rId22"/>
    <p:sldId id="279" r:id="rId23"/>
    <p:sldId id="413" r:id="rId24"/>
    <p:sldId id="281" r:id="rId25"/>
    <p:sldId id="414" r:id="rId26"/>
    <p:sldId id="282" r:id="rId27"/>
    <p:sldId id="415" r:id="rId28"/>
    <p:sldId id="403" r:id="rId29"/>
    <p:sldId id="416" r:id="rId30"/>
    <p:sldId id="417" r:id="rId31"/>
    <p:sldId id="420" r:id="rId32"/>
    <p:sldId id="421" r:id="rId33"/>
    <p:sldId id="422" r:id="rId34"/>
    <p:sldId id="423" r:id="rId35"/>
    <p:sldId id="427" r:id="rId36"/>
    <p:sldId id="424" r:id="rId37"/>
    <p:sldId id="425" r:id="rId38"/>
    <p:sldId id="426" r:id="rId39"/>
    <p:sldId id="438" r:id="rId40"/>
    <p:sldId id="437" r:id="rId41"/>
    <p:sldId id="285" r:id="rId42"/>
    <p:sldId id="286" r:id="rId43"/>
    <p:sldId id="428" r:id="rId44"/>
    <p:sldId id="429" r:id="rId45"/>
    <p:sldId id="430" r:id="rId46"/>
    <p:sldId id="289" r:id="rId47"/>
    <p:sldId id="405" r:id="rId48"/>
    <p:sldId id="290" r:id="rId49"/>
    <p:sldId id="400" r:id="rId50"/>
    <p:sldId id="434" r:id="rId51"/>
    <p:sldId id="435" r:id="rId52"/>
    <p:sldId id="436" r:id="rId53"/>
    <p:sldId id="431" r:id="rId54"/>
    <p:sldId id="432" r:id="rId55"/>
    <p:sldId id="433" r:id="rId56"/>
    <p:sldId id="441" r:id="rId57"/>
    <p:sldId id="293" r:id="rId58"/>
    <p:sldId id="294" r:id="rId59"/>
    <p:sldId id="295" r:id="rId60"/>
    <p:sldId id="298" r:id="rId61"/>
    <p:sldId id="299" r:id="rId62"/>
    <p:sldId id="300" r:id="rId63"/>
    <p:sldId id="301" r:id="rId64"/>
    <p:sldId id="302" r:id="rId65"/>
    <p:sldId id="304" r:id="rId66"/>
    <p:sldId id="305" r:id="rId67"/>
    <p:sldId id="439" r:id="rId68"/>
    <p:sldId id="333" r:id="rId69"/>
    <p:sldId id="306" r:id="rId70"/>
    <p:sldId id="307" r:id="rId71"/>
    <p:sldId id="308" r:id="rId72"/>
    <p:sldId id="309" r:id="rId73"/>
    <p:sldId id="310" r:id="rId74"/>
    <p:sldId id="313" r:id="rId75"/>
    <p:sldId id="314" r:id="rId76"/>
    <p:sldId id="315" r:id="rId77"/>
    <p:sldId id="316" r:id="rId78"/>
    <p:sldId id="317" r:id="rId79"/>
    <p:sldId id="318" r:id="rId80"/>
    <p:sldId id="319" r:id="rId81"/>
    <p:sldId id="320" r:id="rId82"/>
    <p:sldId id="321" r:id="rId83"/>
    <p:sldId id="323" r:id="rId84"/>
    <p:sldId id="324" r:id="rId85"/>
    <p:sldId id="325" r:id="rId86"/>
    <p:sldId id="326" r:id="rId87"/>
    <p:sldId id="327" r:id="rId88"/>
    <p:sldId id="328" r:id="rId89"/>
    <p:sldId id="329" r:id="rId90"/>
    <p:sldId id="330" r:id="rId91"/>
    <p:sldId id="331" r:id="rId92"/>
    <p:sldId id="440" r:id="rId93"/>
    <p:sldId id="332" r:id="rId94"/>
    <p:sldId id="334" r:id="rId95"/>
  </p:sldIdLst>
  <p:sldSz cx="12192000" cy="6858000"/>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521415D9-36F7-43E2-AB2F-B90AF26B5E84}">
      <p14:sectionLst xmlns:p14="http://schemas.microsoft.com/office/powerpoint/2010/main">
        <p14:section name="Saiba mais" id="{CE8F9448-6902-4504-B828-1A172DA87D85}">
          <p14:sldIdLst>
            <p14:sldId id="280"/>
            <p14:sldId id="263"/>
            <p14:sldId id="408"/>
            <p14:sldId id="409"/>
            <p14:sldId id="407"/>
            <p14:sldId id="266"/>
            <p14:sldId id="267"/>
            <p14:sldId id="268"/>
            <p14:sldId id="269"/>
            <p14:sldId id="270"/>
            <p14:sldId id="271"/>
            <p14:sldId id="402"/>
            <p14:sldId id="412"/>
            <p14:sldId id="410"/>
            <p14:sldId id="411"/>
            <p14:sldId id="272"/>
            <p14:sldId id="273"/>
            <p14:sldId id="404"/>
            <p14:sldId id="419"/>
            <p14:sldId id="278"/>
            <p14:sldId id="279"/>
            <p14:sldId id="413"/>
            <p14:sldId id="281"/>
            <p14:sldId id="414"/>
            <p14:sldId id="282"/>
            <p14:sldId id="415"/>
            <p14:sldId id="403"/>
            <p14:sldId id="416"/>
            <p14:sldId id="417"/>
            <p14:sldId id="420"/>
            <p14:sldId id="421"/>
            <p14:sldId id="422"/>
            <p14:sldId id="423"/>
            <p14:sldId id="427"/>
            <p14:sldId id="424"/>
            <p14:sldId id="425"/>
            <p14:sldId id="426"/>
            <p14:sldId id="438"/>
            <p14:sldId id="437"/>
            <p14:sldId id="285"/>
            <p14:sldId id="286"/>
            <p14:sldId id="428"/>
            <p14:sldId id="429"/>
            <p14:sldId id="430"/>
            <p14:sldId id="289"/>
            <p14:sldId id="405"/>
            <p14:sldId id="290"/>
            <p14:sldId id="400"/>
            <p14:sldId id="434"/>
            <p14:sldId id="435"/>
            <p14:sldId id="436"/>
            <p14:sldId id="431"/>
            <p14:sldId id="432"/>
            <p14:sldId id="433"/>
            <p14:sldId id="441"/>
            <p14:sldId id="293"/>
            <p14:sldId id="294"/>
            <p14:sldId id="295"/>
            <p14:sldId id="298"/>
            <p14:sldId id="299"/>
            <p14:sldId id="300"/>
            <p14:sldId id="301"/>
            <p14:sldId id="302"/>
            <p14:sldId id="304"/>
            <p14:sldId id="305"/>
            <p14:sldId id="439"/>
            <p14:sldId id="333"/>
            <p14:sldId id="306"/>
            <p14:sldId id="307"/>
            <p14:sldId id="308"/>
            <p14:sldId id="309"/>
            <p14:sldId id="310"/>
            <p14:sldId id="313"/>
            <p14:sldId id="314"/>
            <p14:sldId id="315"/>
            <p14:sldId id="316"/>
            <p14:sldId id="317"/>
            <p14:sldId id="318"/>
            <p14:sldId id="319"/>
            <p14:sldId id="320"/>
            <p14:sldId id="321"/>
            <p14:sldId id="323"/>
            <p14:sldId id="324"/>
            <p14:sldId id="325"/>
            <p14:sldId id="326"/>
            <p14:sldId id="327"/>
            <p14:sldId id="328"/>
            <p14:sldId id="329"/>
            <p14:sldId id="330"/>
            <p14:sldId id="331"/>
            <p14:sldId id="440"/>
            <p14:sldId id="332"/>
            <p14:sldId id="334"/>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0066"/>
    <a:srgbClr val="E75757"/>
    <a:srgbClr val="D2B4A6"/>
    <a:srgbClr val="734F29"/>
    <a:srgbClr val="D24726"/>
    <a:srgbClr val="DD462F"/>
    <a:srgbClr val="AEB785"/>
    <a:srgbClr val="EFD5A2"/>
    <a:srgbClr val="3B3026"/>
    <a:srgbClr val="ECE1C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0079" autoAdjust="0"/>
  </p:normalViewPr>
  <p:slideViewPr>
    <p:cSldViewPr snapToGrid="0">
      <p:cViewPr varScale="1">
        <p:scale>
          <a:sx n="80" d="100"/>
          <a:sy n="80" d="100"/>
        </p:scale>
        <p:origin x="782" y="72"/>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88" d="100"/>
          <a:sy n="88" d="100"/>
        </p:scale>
        <p:origin x="3822" y="108"/>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slide" Target="slides/slide66.xml"/><Relationship Id="rId76" Type="http://schemas.openxmlformats.org/officeDocument/2006/relationships/slide" Target="slides/slide74.xml"/><Relationship Id="rId84" Type="http://schemas.openxmlformats.org/officeDocument/2006/relationships/slide" Target="slides/slide82.xml"/><Relationship Id="rId89" Type="http://schemas.openxmlformats.org/officeDocument/2006/relationships/slide" Target="slides/slide87.xml"/><Relationship Id="rId97" Type="http://schemas.openxmlformats.org/officeDocument/2006/relationships/handoutMaster" Target="handoutMasters/handoutMaster1.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1.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slide" Target="slides/slide72.xml"/><Relationship Id="rId79" Type="http://schemas.openxmlformats.org/officeDocument/2006/relationships/slide" Target="slides/slide77.xml"/><Relationship Id="rId87" Type="http://schemas.openxmlformats.org/officeDocument/2006/relationships/slide" Target="slides/slide85.xml"/><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slide" Target="slides/slide80.xml"/><Relationship Id="rId90" Type="http://schemas.openxmlformats.org/officeDocument/2006/relationships/slide" Target="slides/slide88.xml"/><Relationship Id="rId95" Type="http://schemas.openxmlformats.org/officeDocument/2006/relationships/slide" Target="slides/slide93.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100"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slide" Target="slides/slide83.xml"/><Relationship Id="rId93" Type="http://schemas.openxmlformats.org/officeDocument/2006/relationships/slide" Target="slides/slide91.xml"/><Relationship Id="rId98" Type="http://schemas.openxmlformats.org/officeDocument/2006/relationships/presProps" Target="pres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viewProps" Target="viewProps.xml"/><Relationship Id="rId101"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6011DD1-C034-42B0-860F-65C44DAE3E77}" type="doc">
      <dgm:prSet loTypeId="urn:microsoft.com/office/officeart/2005/8/layout/vList5" loCatId="list" qsTypeId="urn:microsoft.com/office/officeart/2005/8/quickstyle/simple1" qsCatId="simple" csTypeId="urn:microsoft.com/office/officeart/2005/8/colors/colorful5" csCatId="colorful" phldr="1"/>
      <dgm:spPr/>
      <dgm:t>
        <a:bodyPr/>
        <a:lstStyle/>
        <a:p>
          <a:endParaRPr lang="pt-BR"/>
        </a:p>
      </dgm:t>
    </dgm:pt>
    <dgm:pt modelId="{19354DEC-CA97-47D9-ADED-AE9F4F037CC0}">
      <dgm:prSet phldrT="[Texto]">
        <dgm:style>
          <a:lnRef idx="1">
            <a:schemeClr val="accent5"/>
          </a:lnRef>
          <a:fillRef idx="3">
            <a:schemeClr val="accent5"/>
          </a:fillRef>
          <a:effectRef idx="2">
            <a:schemeClr val="accent5"/>
          </a:effectRef>
          <a:fontRef idx="minor">
            <a:schemeClr val="lt1"/>
          </a:fontRef>
        </dgm:style>
      </dgm:prSet>
      <dgm:spPr/>
      <dgm:t>
        <a:bodyPr/>
        <a:lstStyle/>
        <a:p>
          <a:r>
            <a:rPr lang="pt-BR" dirty="0" smtClean="0"/>
            <a:t>Objetivo</a:t>
          </a:r>
          <a:endParaRPr lang="pt-BR" dirty="0"/>
        </a:p>
      </dgm:t>
    </dgm:pt>
    <dgm:pt modelId="{7C36D059-E3F7-4BE8-9BD7-0AEC5D34DF4A}" type="parTrans" cxnId="{7ADCECC6-16D1-4340-8811-B075B4B432A8}">
      <dgm:prSet/>
      <dgm:spPr/>
      <dgm:t>
        <a:bodyPr/>
        <a:lstStyle/>
        <a:p>
          <a:endParaRPr lang="pt-BR"/>
        </a:p>
      </dgm:t>
    </dgm:pt>
    <dgm:pt modelId="{06A26EEE-0169-4B82-9F55-404D4E523774}" type="sibTrans" cxnId="{7ADCECC6-16D1-4340-8811-B075B4B432A8}">
      <dgm:prSet/>
      <dgm:spPr/>
      <dgm:t>
        <a:bodyPr/>
        <a:lstStyle/>
        <a:p>
          <a:endParaRPr lang="pt-BR"/>
        </a:p>
      </dgm:t>
    </dgm:pt>
    <dgm:pt modelId="{6F8AF044-A670-4E9F-A8F8-6D8996759D86}">
      <dgm:prSet phldrT="[Texto]"/>
      <dgm:spPr/>
      <dgm:t>
        <a:bodyPr/>
        <a:lstStyle/>
        <a:p>
          <a:r>
            <a:rPr lang="pt-BR" dirty="0" smtClean="0"/>
            <a:t>Garantir a estratégia de negócio com soluções de TI</a:t>
          </a:r>
          <a:endParaRPr lang="pt-BR" dirty="0"/>
        </a:p>
      </dgm:t>
    </dgm:pt>
    <dgm:pt modelId="{E8DA5526-450F-46B7-808A-42E0CEA02452}" type="parTrans" cxnId="{C41D3BF1-788D-48D1-9288-822A74DEE1AB}">
      <dgm:prSet/>
      <dgm:spPr/>
      <dgm:t>
        <a:bodyPr/>
        <a:lstStyle/>
        <a:p>
          <a:endParaRPr lang="pt-BR"/>
        </a:p>
      </dgm:t>
    </dgm:pt>
    <dgm:pt modelId="{7CE13ACB-9A3C-48A2-B28B-91DC77111714}" type="sibTrans" cxnId="{C41D3BF1-788D-48D1-9288-822A74DEE1AB}">
      <dgm:prSet/>
      <dgm:spPr/>
      <dgm:t>
        <a:bodyPr/>
        <a:lstStyle/>
        <a:p>
          <a:endParaRPr lang="pt-BR"/>
        </a:p>
      </dgm:t>
    </dgm:pt>
    <dgm:pt modelId="{694E52A5-3E4C-4CB9-9709-E1B88C669F76}">
      <dgm:prSet phldrT="[Texto]"/>
      <dgm:spPr/>
      <dgm:t>
        <a:bodyPr/>
        <a:lstStyle/>
        <a:p>
          <a:r>
            <a:rPr lang="pt-BR" dirty="0" smtClean="0"/>
            <a:t>Artefatos</a:t>
          </a:r>
          <a:endParaRPr lang="pt-BR" dirty="0"/>
        </a:p>
      </dgm:t>
    </dgm:pt>
    <dgm:pt modelId="{96BED12B-A634-4217-83BE-801CFC17CD25}" type="parTrans" cxnId="{63E29ACB-6C87-4EC2-969F-0F266BE1850D}">
      <dgm:prSet/>
      <dgm:spPr/>
      <dgm:t>
        <a:bodyPr/>
        <a:lstStyle/>
        <a:p>
          <a:endParaRPr lang="pt-BR"/>
        </a:p>
      </dgm:t>
    </dgm:pt>
    <dgm:pt modelId="{C59EE46E-F1DF-4A35-A2DE-F8B49EBF9FF6}" type="sibTrans" cxnId="{63E29ACB-6C87-4EC2-969F-0F266BE1850D}">
      <dgm:prSet/>
      <dgm:spPr/>
      <dgm:t>
        <a:bodyPr/>
        <a:lstStyle/>
        <a:p>
          <a:endParaRPr lang="pt-BR"/>
        </a:p>
      </dgm:t>
    </dgm:pt>
    <dgm:pt modelId="{109B9094-82A0-492F-AD98-5BDD953C6AAD}">
      <dgm:prSet phldrT="[Texto]"/>
      <dgm:spPr/>
      <dgm:t>
        <a:bodyPr/>
        <a:lstStyle/>
        <a:p>
          <a:r>
            <a:rPr lang="pt-BR" dirty="0" smtClean="0"/>
            <a:t>Estratégias de TI, mapas de capacidade, estratégias de integração, análise </a:t>
          </a:r>
          <a:r>
            <a:rPr lang="pt-BR" dirty="0" err="1" smtClean="0"/>
            <a:t>as-is</a:t>
          </a:r>
          <a:r>
            <a:rPr lang="pt-BR" dirty="0" smtClean="0"/>
            <a:t>/</a:t>
          </a:r>
          <a:r>
            <a:rPr lang="pt-BR" dirty="0" err="1" smtClean="0"/>
            <a:t>to</a:t>
          </a:r>
          <a:r>
            <a:rPr lang="pt-BR" dirty="0" smtClean="0"/>
            <a:t> </a:t>
          </a:r>
          <a:r>
            <a:rPr lang="pt-BR" dirty="0" err="1" smtClean="0"/>
            <a:t>be</a:t>
          </a:r>
          <a:r>
            <a:rPr lang="pt-BR" dirty="0" smtClean="0"/>
            <a:t>, análise de </a:t>
          </a:r>
          <a:r>
            <a:rPr lang="pt-BR" i="1" dirty="0" smtClean="0"/>
            <a:t>gap</a:t>
          </a:r>
          <a:endParaRPr lang="pt-BR" i="1" dirty="0"/>
        </a:p>
      </dgm:t>
    </dgm:pt>
    <dgm:pt modelId="{7B689923-B845-468F-9C4C-3F1B78FF2CFC}" type="parTrans" cxnId="{69C9EECE-AF89-4586-8A9A-7A831B56A0DB}">
      <dgm:prSet/>
      <dgm:spPr/>
      <dgm:t>
        <a:bodyPr/>
        <a:lstStyle/>
        <a:p>
          <a:endParaRPr lang="pt-BR"/>
        </a:p>
      </dgm:t>
    </dgm:pt>
    <dgm:pt modelId="{352C10ED-DBB1-4CFF-9D04-AF6979135929}" type="sibTrans" cxnId="{69C9EECE-AF89-4586-8A9A-7A831B56A0DB}">
      <dgm:prSet/>
      <dgm:spPr/>
      <dgm:t>
        <a:bodyPr/>
        <a:lstStyle/>
        <a:p>
          <a:endParaRPr lang="pt-BR"/>
        </a:p>
      </dgm:t>
    </dgm:pt>
    <dgm:pt modelId="{A1C36C17-676F-4F61-9DF3-67F86DD1C7B6}">
      <dgm:prSet phldrT="[Texto]"/>
      <dgm:spPr/>
      <dgm:t>
        <a:bodyPr/>
        <a:lstStyle/>
        <a:p>
          <a:r>
            <a:rPr lang="pt-BR" dirty="0" smtClean="0"/>
            <a:t>Conceito chave</a:t>
          </a:r>
          <a:endParaRPr lang="pt-BR" dirty="0"/>
        </a:p>
      </dgm:t>
    </dgm:pt>
    <dgm:pt modelId="{D9E82DC1-5BFB-4FC8-B787-3CA9DF99ACF1}" type="parTrans" cxnId="{F746C9EF-5A0A-44ED-B1F1-C4F290C2F527}">
      <dgm:prSet/>
      <dgm:spPr/>
      <dgm:t>
        <a:bodyPr/>
        <a:lstStyle/>
        <a:p>
          <a:endParaRPr lang="pt-BR"/>
        </a:p>
      </dgm:t>
    </dgm:pt>
    <dgm:pt modelId="{D26A759B-3B5A-47F4-BDC2-041691FE5F4B}" type="sibTrans" cxnId="{F746C9EF-5A0A-44ED-B1F1-C4F290C2F527}">
      <dgm:prSet/>
      <dgm:spPr/>
      <dgm:t>
        <a:bodyPr/>
        <a:lstStyle/>
        <a:p>
          <a:endParaRPr lang="pt-BR"/>
        </a:p>
      </dgm:t>
    </dgm:pt>
    <dgm:pt modelId="{97A085FB-550C-427E-B03D-3239443C2D83}">
      <dgm:prSet phldrT="[Texto]"/>
      <dgm:spPr/>
      <dgm:t>
        <a:bodyPr/>
        <a:lstStyle/>
        <a:p>
          <a:r>
            <a:rPr lang="pt-BR" dirty="0" smtClean="0"/>
            <a:t>Alinhamento entre TI e negócio</a:t>
          </a:r>
          <a:endParaRPr lang="pt-BR" dirty="0"/>
        </a:p>
      </dgm:t>
    </dgm:pt>
    <dgm:pt modelId="{A64A65FC-0317-476E-910E-14E38081649B}" type="parTrans" cxnId="{B0556C7A-1ECC-413D-A831-8DB12E0652AB}">
      <dgm:prSet/>
      <dgm:spPr/>
      <dgm:t>
        <a:bodyPr/>
        <a:lstStyle/>
        <a:p>
          <a:endParaRPr lang="pt-BR"/>
        </a:p>
      </dgm:t>
    </dgm:pt>
    <dgm:pt modelId="{5A2269A9-6097-4285-97F9-DFFCE561DDE3}" type="sibTrans" cxnId="{B0556C7A-1ECC-413D-A831-8DB12E0652AB}">
      <dgm:prSet/>
      <dgm:spPr/>
      <dgm:t>
        <a:bodyPr/>
        <a:lstStyle/>
        <a:p>
          <a:endParaRPr lang="pt-BR"/>
        </a:p>
      </dgm:t>
    </dgm:pt>
    <dgm:pt modelId="{A2F22951-7FA4-4246-8DA6-60EEC6385830}" type="pres">
      <dgm:prSet presAssocID="{96011DD1-C034-42B0-860F-65C44DAE3E77}" presName="Name0" presStyleCnt="0">
        <dgm:presLayoutVars>
          <dgm:dir/>
          <dgm:animLvl val="lvl"/>
          <dgm:resizeHandles val="exact"/>
        </dgm:presLayoutVars>
      </dgm:prSet>
      <dgm:spPr/>
      <dgm:t>
        <a:bodyPr/>
        <a:lstStyle/>
        <a:p>
          <a:endParaRPr lang="pt-BR"/>
        </a:p>
      </dgm:t>
    </dgm:pt>
    <dgm:pt modelId="{E63B60D9-B13B-4F88-92F1-1D70399D7796}" type="pres">
      <dgm:prSet presAssocID="{19354DEC-CA97-47D9-ADED-AE9F4F037CC0}" presName="linNode" presStyleCnt="0"/>
      <dgm:spPr/>
    </dgm:pt>
    <dgm:pt modelId="{9C5BA147-DF3D-4550-9350-2464E24D2CFD}" type="pres">
      <dgm:prSet presAssocID="{19354DEC-CA97-47D9-ADED-AE9F4F037CC0}" presName="parentText" presStyleLbl="node1" presStyleIdx="0" presStyleCnt="3">
        <dgm:presLayoutVars>
          <dgm:chMax val="1"/>
          <dgm:bulletEnabled val="1"/>
        </dgm:presLayoutVars>
      </dgm:prSet>
      <dgm:spPr/>
      <dgm:t>
        <a:bodyPr/>
        <a:lstStyle/>
        <a:p>
          <a:endParaRPr lang="pt-BR"/>
        </a:p>
      </dgm:t>
    </dgm:pt>
    <dgm:pt modelId="{9CC1C479-7B7D-4F77-8734-C9C20CEB8127}" type="pres">
      <dgm:prSet presAssocID="{19354DEC-CA97-47D9-ADED-AE9F4F037CC0}" presName="descendantText" presStyleLbl="alignAccFollowNode1" presStyleIdx="0" presStyleCnt="3">
        <dgm:presLayoutVars>
          <dgm:bulletEnabled val="1"/>
        </dgm:presLayoutVars>
      </dgm:prSet>
      <dgm:spPr/>
      <dgm:t>
        <a:bodyPr/>
        <a:lstStyle/>
        <a:p>
          <a:endParaRPr lang="pt-BR"/>
        </a:p>
      </dgm:t>
    </dgm:pt>
    <dgm:pt modelId="{212D17B4-EBCC-4E15-857C-3D8BB1C7B16C}" type="pres">
      <dgm:prSet presAssocID="{06A26EEE-0169-4B82-9F55-404D4E523774}" presName="sp" presStyleCnt="0"/>
      <dgm:spPr/>
    </dgm:pt>
    <dgm:pt modelId="{90825C8F-6D87-42C4-A923-A095B6B46120}" type="pres">
      <dgm:prSet presAssocID="{694E52A5-3E4C-4CB9-9709-E1B88C669F76}" presName="linNode" presStyleCnt="0"/>
      <dgm:spPr/>
    </dgm:pt>
    <dgm:pt modelId="{46A4FAF3-68C5-41A0-B275-280BB5C73394}" type="pres">
      <dgm:prSet presAssocID="{694E52A5-3E4C-4CB9-9709-E1B88C669F76}" presName="parentText" presStyleLbl="node1" presStyleIdx="1" presStyleCnt="3">
        <dgm:presLayoutVars>
          <dgm:chMax val="1"/>
          <dgm:bulletEnabled val="1"/>
        </dgm:presLayoutVars>
      </dgm:prSet>
      <dgm:spPr/>
      <dgm:t>
        <a:bodyPr/>
        <a:lstStyle/>
        <a:p>
          <a:endParaRPr lang="pt-BR"/>
        </a:p>
      </dgm:t>
    </dgm:pt>
    <dgm:pt modelId="{65672D60-6D30-407A-98FA-9A448C1FDBE7}" type="pres">
      <dgm:prSet presAssocID="{694E52A5-3E4C-4CB9-9709-E1B88C669F76}" presName="descendantText" presStyleLbl="alignAccFollowNode1" presStyleIdx="1" presStyleCnt="3">
        <dgm:presLayoutVars>
          <dgm:bulletEnabled val="1"/>
        </dgm:presLayoutVars>
      </dgm:prSet>
      <dgm:spPr/>
      <dgm:t>
        <a:bodyPr/>
        <a:lstStyle/>
        <a:p>
          <a:endParaRPr lang="pt-BR"/>
        </a:p>
      </dgm:t>
    </dgm:pt>
    <dgm:pt modelId="{FCEA9EC9-36DC-4440-B43D-9A678C3FED82}" type="pres">
      <dgm:prSet presAssocID="{C59EE46E-F1DF-4A35-A2DE-F8B49EBF9FF6}" presName="sp" presStyleCnt="0"/>
      <dgm:spPr/>
    </dgm:pt>
    <dgm:pt modelId="{B515DD7F-FF45-407C-94FD-23130D49B437}" type="pres">
      <dgm:prSet presAssocID="{A1C36C17-676F-4F61-9DF3-67F86DD1C7B6}" presName="linNode" presStyleCnt="0"/>
      <dgm:spPr/>
    </dgm:pt>
    <dgm:pt modelId="{79AEADC2-343F-4B2F-B742-A536B746BC6F}" type="pres">
      <dgm:prSet presAssocID="{A1C36C17-676F-4F61-9DF3-67F86DD1C7B6}" presName="parentText" presStyleLbl="node1" presStyleIdx="2" presStyleCnt="3">
        <dgm:presLayoutVars>
          <dgm:chMax val="1"/>
          <dgm:bulletEnabled val="1"/>
        </dgm:presLayoutVars>
      </dgm:prSet>
      <dgm:spPr/>
      <dgm:t>
        <a:bodyPr/>
        <a:lstStyle/>
        <a:p>
          <a:endParaRPr lang="pt-BR"/>
        </a:p>
      </dgm:t>
    </dgm:pt>
    <dgm:pt modelId="{53F3BD89-68DA-45D1-9BCB-849346AF9FFA}" type="pres">
      <dgm:prSet presAssocID="{A1C36C17-676F-4F61-9DF3-67F86DD1C7B6}" presName="descendantText" presStyleLbl="alignAccFollowNode1" presStyleIdx="2" presStyleCnt="3">
        <dgm:presLayoutVars>
          <dgm:bulletEnabled val="1"/>
        </dgm:presLayoutVars>
      </dgm:prSet>
      <dgm:spPr/>
      <dgm:t>
        <a:bodyPr/>
        <a:lstStyle/>
        <a:p>
          <a:endParaRPr lang="pt-BR"/>
        </a:p>
      </dgm:t>
    </dgm:pt>
  </dgm:ptLst>
  <dgm:cxnLst>
    <dgm:cxn modelId="{EAFC89EB-89CB-4D45-A269-27E70D953BDF}" type="presOf" srcId="{97A085FB-550C-427E-B03D-3239443C2D83}" destId="{53F3BD89-68DA-45D1-9BCB-849346AF9FFA}" srcOrd="0" destOrd="0" presId="urn:microsoft.com/office/officeart/2005/8/layout/vList5"/>
    <dgm:cxn modelId="{C41D3BF1-788D-48D1-9288-822A74DEE1AB}" srcId="{19354DEC-CA97-47D9-ADED-AE9F4F037CC0}" destId="{6F8AF044-A670-4E9F-A8F8-6D8996759D86}" srcOrd="0" destOrd="0" parTransId="{E8DA5526-450F-46B7-808A-42E0CEA02452}" sibTransId="{7CE13ACB-9A3C-48A2-B28B-91DC77111714}"/>
    <dgm:cxn modelId="{63E29ACB-6C87-4EC2-969F-0F266BE1850D}" srcId="{96011DD1-C034-42B0-860F-65C44DAE3E77}" destId="{694E52A5-3E4C-4CB9-9709-E1B88C669F76}" srcOrd="1" destOrd="0" parTransId="{96BED12B-A634-4217-83BE-801CFC17CD25}" sibTransId="{C59EE46E-F1DF-4A35-A2DE-F8B49EBF9FF6}"/>
    <dgm:cxn modelId="{7D906C84-0763-486C-8CFF-04291547C1E3}" type="presOf" srcId="{19354DEC-CA97-47D9-ADED-AE9F4F037CC0}" destId="{9C5BA147-DF3D-4550-9350-2464E24D2CFD}" srcOrd="0" destOrd="0" presId="urn:microsoft.com/office/officeart/2005/8/layout/vList5"/>
    <dgm:cxn modelId="{7ADCECC6-16D1-4340-8811-B075B4B432A8}" srcId="{96011DD1-C034-42B0-860F-65C44DAE3E77}" destId="{19354DEC-CA97-47D9-ADED-AE9F4F037CC0}" srcOrd="0" destOrd="0" parTransId="{7C36D059-E3F7-4BE8-9BD7-0AEC5D34DF4A}" sibTransId="{06A26EEE-0169-4B82-9F55-404D4E523774}"/>
    <dgm:cxn modelId="{B7C9A71D-0501-4ACE-ADDC-5A93ABC3941E}" type="presOf" srcId="{694E52A5-3E4C-4CB9-9709-E1B88C669F76}" destId="{46A4FAF3-68C5-41A0-B275-280BB5C73394}" srcOrd="0" destOrd="0" presId="urn:microsoft.com/office/officeart/2005/8/layout/vList5"/>
    <dgm:cxn modelId="{9FA3435A-0121-41EF-81AB-88157294449A}" type="presOf" srcId="{109B9094-82A0-492F-AD98-5BDD953C6AAD}" destId="{65672D60-6D30-407A-98FA-9A448C1FDBE7}" srcOrd="0" destOrd="0" presId="urn:microsoft.com/office/officeart/2005/8/layout/vList5"/>
    <dgm:cxn modelId="{CCFE5DB8-30ED-4E13-9D32-ED74274FCFF0}" type="presOf" srcId="{6F8AF044-A670-4E9F-A8F8-6D8996759D86}" destId="{9CC1C479-7B7D-4F77-8734-C9C20CEB8127}" srcOrd="0" destOrd="0" presId="urn:microsoft.com/office/officeart/2005/8/layout/vList5"/>
    <dgm:cxn modelId="{F746C9EF-5A0A-44ED-B1F1-C4F290C2F527}" srcId="{96011DD1-C034-42B0-860F-65C44DAE3E77}" destId="{A1C36C17-676F-4F61-9DF3-67F86DD1C7B6}" srcOrd="2" destOrd="0" parTransId="{D9E82DC1-5BFB-4FC8-B787-3CA9DF99ACF1}" sibTransId="{D26A759B-3B5A-47F4-BDC2-041691FE5F4B}"/>
    <dgm:cxn modelId="{BE76351C-8FCE-48C8-8790-4939ACAB874F}" type="presOf" srcId="{96011DD1-C034-42B0-860F-65C44DAE3E77}" destId="{A2F22951-7FA4-4246-8DA6-60EEC6385830}" srcOrd="0" destOrd="0" presId="urn:microsoft.com/office/officeart/2005/8/layout/vList5"/>
    <dgm:cxn modelId="{69C9EECE-AF89-4586-8A9A-7A831B56A0DB}" srcId="{694E52A5-3E4C-4CB9-9709-E1B88C669F76}" destId="{109B9094-82A0-492F-AD98-5BDD953C6AAD}" srcOrd="0" destOrd="0" parTransId="{7B689923-B845-468F-9C4C-3F1B78FF2CFC}" sibTransId="{352C10ED-DBB1-4CFF-9D04-AF6979135929}"/>
    <dgm:cxn modelId="{C6A686F0-8105-44A2-964E-B519BBA9FFDF}" type="presOf" srcId="{A1C36C17-676F-4F61-9DF3-67F86DD1C7B6}" destId="{79AEADC2-343F-4B2F-B742-A536B746BC6F}" srcOrd="0" destOrd="0" presId="urn:microsoft.com/office/officeart/2005/8/layout/vList5"/>
    <dgm:cxn modelId="{B0556C7A-1ECC-413D-A831-8DB12E0652AB}" srcId="{A1C36C17-676F-4F61-9DF3-67F86DD1C7B6}" destId="{97A085FB-550C-427E-B03D-3239443C2D83}" srcOrd="0" destOrd="0" parTransId="{A64A65FC-0317-476E-910E-14E38081649B}" sibTransId="{5A2269A9-6097-4285-97F9-DFFCE561DDE3}"/>
    <dgm:cxn modelId="{B2AE2329-8437-4346-B63A-C40EB7B7D42F}" type="presParOf" srcId="{A2F22951-7FA4-4246-8DA6-60EEC6385830}" destId="{E63B60D9-B13B-4F88-92F1-1D70399D7796}" srcOrd="0" destOrd="0" presId="urn:microsoft.com/office/officeart/2005/8/layout/vList5"/>
    <dgm:cxn modelId="{6BB00EDF-5FAF-4394-B426-27AA78165266}" type="presParOf" srcId="{E63B60D9-B13B-4F88-92F1-1D70399D7796}" destId="{9C5BA147-DF3D-4550-9350-2464E24D2CFD}" srcOrd="0" destOrd="0" presId="urn:microsoft.com/office/officeart/2005/8/layout/vList5"/>
    <dgm:cxn modelId="{ACFC2ABC-1D22-4A3F-B5D5-0AB03F707D5C}" type="presParOf" srcId="{E63B60D9-B13B-4F88-92F1-1D70399D7796}" destId="{9CC1C479-7B7D-4F77-8734-C9C20CEB8127}" srcOrd="1" destOrd="0" presId="urn:microsoft.com/office/officeart/2005/8/layout/vList5"/>
    <dgm:cxn modelId="{05A8C8BF-ABD3-4209-BD56-B155DB64FFC7}" type="presParOf" srcId="{A2F22951-7FA4-4246-8DA6-60EEC6385830}" destId="{212D17B4-EBCC-4E15-857C-3D8BB1C7B16C}" srcOrd="1" destOrd="0" presId="urn:microsoft.com/office/officeart/2005/8/layout/vList5"/>
    <dgm:cxn modelId="{CB72E249-48A1-4A09-A522-EADD2F8FB198}" type="presParOf" srcId="{A2F22951-7FA4-4246-8DA6-60EEC6385830}" destId="{90825C8F-6D87-42C4-A923-A095B6B46120}" srcOrd="2" destOrd="0" presId="urn:microsoft.com/office/officeart/2005/8/layout/vList5"/>
    <dgm:cxn modelId="{909DFA88-8E64-4C2C-BD8F-DB2AC4F36936}" type="presParOf" srcId="{90825C8F-6D87-42C4-A923-A095B6B46120}" destId="{46A4FAF3-68C5-41A0-B275-280BB5C73394}" srcOrd="0" destOrd="0" presId="urn:microsoft.com/office/officeart/2005/8/layout/vList5"/>
    <dgm:cxn modelId="{16501CD8-510B-42AF-9243-E55DD863A138}" type="presParOf" srcId="{90825C8F-6D87-42C4-A923-A095B6B46120}" destId="{65672D60-6D30-407A-98FA-9A448C1FDBE7}" srcOrd="1" destOrd="0" presId="urn:microsoft.com/office/officeart/2005/8/layout/vList5"/>
    <dgm:cxn modelId="{92B5DC52-3DC0-42FC-B9B1-5D87EF64E071}" type="presParOf" srcId="{A2F22951-7FA4-4246-8DA6-60EEC6385830}" destId="{FCEA9EC9-36DC-4440-B43D-9A678C3FED82}" srcOrd="3" destOrd="0" presId="urn:microsoft.com/office/officeart/2005/8/layout/vList5"/>
    <dgm:cxn modelId="{645FA0DB-D78F-4FA0-92E5-7A6D78BE59C3}" type="presParOf" srcId="{A2F22951-7FA4-4246-8DA6-60EEC6385830}" destId="{B515DD7F-FF45-407C-94FD-23130D49B437}" srcOrd="4" destOrd="0" presId="urn:microsoft.com/office/officeart/2005/8/layout/vList5"/>
    <dgm:cxn modelId="{E7FD2A3E-5189-48BD-B789-A1276D80D725}" type="presParOf" srcId="{B515DD7F-FF45-407C-94FD-23130D49B437}" destId="{79AEADC2-343F-4B2F-B742-A536B746BC6F}" srcOrd="0" destOrd="0" presId="urn:microsoft.com/office/officeart/2005/8/layout/vList5"/>
    <dgm:cxn modelId="{610F4EBB-44A1-465C-8D87-C11E28C7927B}" type="presParOf" srcId="{B515DD7F-FF45-407C-94FD-23130D49B437}" destId="{53F3BD89-68DA-45D1-9BCB-849346AF9FFA}"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6011DD1-C034-42B0-860F-65C44DAE3E77}" type="doc">
      <dgm:prSet loTypeId="urn:microsoft.com/office/officeart/2005/8/layout/vList5" loCatId="list" qsTypeId="urn:microsoft.com/office/officeart/2005/8/quickstyle/simple1" qsCatId="simple" csTypeId="urn:microsoft.com/office/officeart/2005/8/colors/colorful5" csCatId="colorful" phldr="1"/>
      <dgm:spPr/>
      <dgm:t>
        <a:bodyPr/>
        <a:lstStyle/>
        <a:p>
          <a:endParaRPr lang="pt-BR"/>
        </a:p>
      </dgm:t>
    </dgm:pt>
    <dgm:pt modelId="{19354DEC-CA97-47D9-ADED-AE9F4F037CC0}">
      <dgm:prSet phldrT="[Texto]"/>
      <dgm:spPr/>
      <dgm:t>
        <a:bodyPr/>
        <a:lstStyle/>
        <a:p>
          <a:r>
            <a:rPr lang="pt-BR" dirty="0" smtClean="0"/>
            <a:t>Objetivo</a:t>
          </a:r>
          <a:endParaRPr lang="pt-BR" dirty="0"/>
        </a:p>
      </dgm:t>
    </dgm:pt>
    <dgm:pt modelId="{7C36D059-E3F7-4BE8-9BD7-0AEC5D34DF4A}" type="parTrans" cxnId="{7ADCECC6-16D1-4340-8811-B075B4B432A8}">
      <dgm:prSet/>
      <dgm:spPr/>
      <dgm:t>
        <a:bodyPr/>
        <a:lstStyle/>
        <a:p>
          <a:endParaRPr lang="pt-BR"/>
        </a:p>
      </dgm:t>
    </dgm:pt>
    <dgm:pt modelId="{06A26EEE-0169-4B82-9F55-404D4E523774}" type="sibTrans" cxnId="{7ADCECC6-16D1-4340-8811-B075B4B432A8}">
      <dgm:prSet/>
      <dgm:spPr/>
      <dgm:t>
        <a:bodyPr/>
        <a:lstStyle/>
        <a:p>
          <a:endParaRPr lang="pt-BR"/>
        </a:p>
      </dgm:t>
    </dgm:pt>
    <dgm:pt modelId="{6F8AF044-A670-4E9F-A8F8-6D8996759D86}">
      <dgm:prSet phldrT="[Texto]"/>
      <dgm:spPr/>
      <dgm:t>
        <a:bodyPr/>
        <a:lstStyle/>
        <a:p>
          <a:r>
            <a:rPr lang="pt-BR" dirty="0" smtClean="0"/>
            <a:t>Modelagem de negócio da organização entendendo os processo atuais e sugerindo melhorias</a:t>
          </a:r>
          <a:endParaRPr lang="pt-BR" dirty="0"/>
        </a:p>
      </dgm:t>
    </dgm:pt>
    <dgm:pt modelId="{E8DA5526-450F-46B7-808A-42E0CEA02452}" type="parTrans" cxnId="{C41D3BF1-788D-48D1-9288-822A74DEE1AB}">
      <dgm:prSet/>
      <dgm:spPr/>
      <dgm:t>
        <a:bodyPr/>
        <a:lstStyle/>
        <a:p>
          <a:endParaRPr lang="pt-BR"/>
        </a:p>
      </dgm:t>
    </dgm:pt>
    <dgm:pt modelId="{7CE13ACB-9A3C-48A2-B28B-91DC77111714}" type="sibTrans" cxnId="{C41D3BF1-788D-48D1-9288-822A74DEE1AB}">
      <dgm:prSet/>
      <dgm:spPr/>
      <dgm:t>
        <a:bodyPr/>
        <a:lstStyle/>
        <a:p>
          <a:endParaRPr lang="pt-BR"/>
        </a:p>
      </dgm:t>
    </dgm:pt>
    <dgm:pt modelId="{694E52A5-3E4C-4CB9-9709-E1B88C669F76}">
      <dgm:prSet phldrT="[Texto]"/>
      <dgm:spPr/>
      <dgm:t>
        <a:bodyPr/>
        <a:lstStyle/>
        <a:p>
          <a:r>
            <a:rPr lang="pt-BR" dirty="0" smtClean="0"/>
            <a:t>Artefatos</a:t>
          </a:r>
          <a:endParaRPr lang="pt-BR" dirty="0"/>
        </a:p>
      </dgm:t>
    </dgm:pt>
    <dgm:pt modelId="{96BED12B-A634-4217-83BE-801CFC17CD25}" type="parTrans" cxnId="{63E29ACB-6C87-4EC2-969F-0F266BE1850D}">
      <dgm:prSet/>
      <dgm:spPr/>
      <dgm:t>
        <a:bodyPr/>
        <a:lstStyle/>
        <a:p>
          <a:endParaRPr lang="pt-BR"/>
        </a:p>
      </dgm:t>
    </dgm:pt>
    <dgm:pt modelId="{C59EE46E-F1DF-4A35-A2DE-F8B49EBF9FF6}" type="sibTrans" cxnId="{63E29ACB-6C87-4EC2-969F-0F266BE1850D}">
      <dgm:prSet/>
      <dgm:spPr/>
      <dgm:t>
        <a:bodyPr/>
        <a:lstStyle/>
        <a:p>
          <a:endParaRPr lang="pt-BR"/>
        </a:p>
      </dgm:t>
    </dgm:pt>
    <dgm:pt modelId="{109B9094-82A0-492F-AD98-5BDD953C6AAD}">
      <dgm:prSet phldrT="[Texto]"/>
      <dgm:spPr/>
      <dgm:t>
        <a:bodyPr/>
        <a:lstStyle/>
        <a:p>
          <a:r>
            <a:rPr lang="pt-BR" dirty="0" smtClean="0"/>
            <a:t>Mapa de processos, casos de uso e modelos informacionais</a:t>
          </a:r>
          <a:endParaRPr lang="pt-BR" i="1" dirty="0"/>
        </a:p>
      </dgm:t>
    </dgm:pt>
    <dgm:pt modelId="{7B689923-B845-468F-9C4C-3F1B78FF2CFC}" type="parTrans" cxnId="{69C9EECE-AF89-4586-8A9A-7A831B56A0DB}">
      <dgm:prSet/>
      <dgm:spPr/>
      <dgm:t>
        <a:bodyPr/>
        <a:lstStyle/>
        <a:p>
          <a:endParaRPr lang="pt-BR"/>
        </a:p>
      </dgm:t>
    </dgm:pt>
    <dgm:pt modelId="{352C10ED-DBB1-4CFF-9D04-AF6979135929}" type="sibTrans" cxnId="{69C9EECE-AF89-4586-8A9A-7A831B56A0DB}">
      <dgm:prSet/>
      <dgm:spPr/>
      <dgm:t>
        <a:bodyPr/>
        <a:lstStyle/>
        <a:p>
          <a:endParaRPr lang="pt-BR"/>
        </a:p>
      </dgm:t>
    </dgm:pt>
    <dgm:pt modelId="{A1C36C17-676F-4F61-9DF3-67F86DD1C7B6}">
      <dgm:prSet phldrT="[Texto]"/>
      <dgm:spPr/>
      <dgm:t>
        <a:bodyPr/>
        <a:lstStyle/>
        <a:p>
          <a:r>
            <a:rPr lang="pt-BR" dirty="0" smtClean="0"/>
            <a:t>Conceito chave</a:t>
          </a:r>
          <a:endParaRPr lang="pt-BR" dirty="0"/>
        </a:p>
      </dgm:t>
    </dgm:pt>
    <dgm:pt modelId="{D9E82DC1-5BFB-4FC8-B787-3CA9DF99ACF1}" type="parTrans" cxnId="{F746C9EF-5A0A-44ED-B1F1-C4F290C2F527}">
      <dgm:prSet/>
      <dgm:spPr/>
      <dgm:t>
        <a:bodyPr/>
        <a:lstStyle/>
        <a:p>
          <a:endParaRPr lang="pt-BR"/>
        </a:p>
      </dgm:t>
    </dgm:pt>
    <dgm:pt modelId="{D26A759B-3B5A-47F4-BDC2-041691FE5F4B}" type="sibTrans" cxnId="{F746C9EF-5A0A-44ED-B1F1-C4F290C2F527}">
      <dgm:prSet/>
      <dgm:spPr/>
      <dgm:t>
        <a:bodyPr/>
        <a:lstStyle/>
        <a:p>
          <a:endParaRPr lang="pt-BR"/>
        </a:p>
      </dgm:t>
    </dgm:pt>
    <dgm:pt modelId="{97A085FB-550C-427E-B03D-3239443C2D83}">
      <dgm:prSet phldrT="[Texto]"/>
      <dgm:spPr/>
      <dgm:t>
        <a:bodyPr/>
        <a:lstStyle/>
        <a:p>
          <a:r>
            <a:rPr lang="pt-BR" dirty="0" smtClean="0"/>
            <a:t>Entender o funcionamento da organização</a:t>
          </a:r>
          <a:endParaRPr lang="pt-BR" dirty="0"/>
        </a:p>
      </dgm:t>
    </dgm:pt>
    <dgm:pt modelId="{A64A65FC-0317-476E-910E-14E38081649B}" type="parTrans" cxnId="{B0556C7A-1ECC-413D-A831-8DB12E0652AB}">
      <dgm:prSet/>
      <dgm:spPr/>
      <dgm:t>
        <a:bodyPr/>
        <a:lstStyle/>
        <a:p>
          <a:endParaRPr lang="pt-BR"/>
        </a:p>
      </dgm:t>
    </dgm:pt>
    <dgm:pt modelId="{5A2269A9-6097-4285-97F9-DFFCE561DDE3}" type="sibTrans" cxnId="{B0556C7A-1ECC-413D-A831-8DB12E0652AB}">
      <dgm:prSet/>
      <dgm:spPr/>
      <dgm:t>
        <a:bodyPr/>
        <a:lstStyle/>
        <a:p>
          <a:endParaRPr lang="pt-BR"/>
        </a:p>
      </dgm:t>
    </dgm:pt>
    <dgm:pt modelId="{A2F22951-7FA4-4246-8DA6-60EEC6385830}" type="pres">
      <dgm:prSet presAssocID="{96011DD1-C034-42B0-860F-65C44DAE3E77}" presName="Name0" presStyleCnt="0">
        <dgm:presLayoutVars>
          <dgm:dir/>
          <dgm:animLvl val="lvl"/>
          <dgm:resizeHandles val="exact"/>
        </dgm:presLayoutVars>
      </dgm:prSet>
      <dgm:spPr/>
      <dgm:t>
        <a:bodyPr/>
        <a:lstStyle/>
        <a:p>
          <a:endParaRPr lang="pt-BR"/>
        </a:p>
      </dgm:t>
    </dgm:pt>
    <dgm:pt modelId="{E63B60D9-B13B-4F88-92F1-1D70399D7796}" type="pres">
      <dgm:prSet presAssocID="{19354DEC-CA97-47D9-ADED-AE9F4F037CC0}" presName="linNode" presStyleCnt="0"/>
      <dgm:spPr/>
    </dgm:pt>
    <dgm:pt modelId="{9C5BA147-DF3D-4550-9350-2464E24D2CFD}" type="pres">
      <dgm:prSet presAssocID="{19354DEC-CA97-47D9-ADED-AE9F4F037CC0}" presName="parentText" presStyleLbl="node1" presStyleIdx="0" presStyleCnt="3" custLinFactNeighborY="2152">
        <dgm:presLayoutVars>
          <dgm:chMax val="1"/>
          <dgm:bulletEnabled val="1"/>
        </dgm:presLayoutVars>
      </dgm:prSet>
      <dgm:spPr/>
      <dgm:t>
        <a:bodyPr/>
        <a:lstStyle/>
        <a:p>
          <a:endParaRPr lang="pt-BR"/>
        </a:p>
      </dgm:t>
    </dgm:pt>
    <dgm:pt modelId="{9CC1C479-7B7D-4F77-8734-C9C20CEB8127}" type="pres">
      <dgm:prSet presAssocID="{19354DEC-CA97-47D9-ADED-AE9F4F037CC0}" presName="descendantText" presStyleLbl="alignAccFollowNode1" presStyleIdx="0" presStyleCnt="3" custLinFactNeighborX="-437">
        <dgm:presLayoutVars>
          <dgm:bulletEnabled val="1"/>
        </dgm:presLayoutVars>
      </dgm:prSet>
      <dgm:spPr/>
      <dgm:t>
        <a:bodyPr/>
        <a:lstStyle/>
        <a:p>
          <a:endParaRPr lang="pt-BR"/>
        </a:p>
      </dgm:t>
    </dgm:pt>
    <dgm:pt modelId="{212D17B4-EBCC-4E15-857C-3D8BB1C7B16C}" type="pres">
      <dgm:prSet presAssocID="{06A26EEE-0169-4B82-9F55-404D4E523774}" presName="sp" presStyleCnt="0"/>
      <dgm:spPr/>
    </dgm:pt>
    <dgm:pt modelId="{90825C8F-6D87-42C4-A923-A095B6B46120}" type="pres">
      <dgm:prSet presAssocID="{694E52A5-3E4C-4CB9-9709-E1B88C669F76}" presName="linNode" presStyleCnt="0"/>
      <dgm:spPr/>
    </dgm:pt>
    <dgm:pt modelId="{46A4FAF3-68C5-41A0-B275-280BB5C73394}" type="pres">
      <dgm:prSet presAssocID="{694E52A5-3E4C-4CB9-9709-E1B88C669F76}" presName="parentText" presStyleLbl="node1" presStyleIdx="1" presStyleCnt="3">
        <dgm:presLayoutVars>
          <dgm:chMax val="1"/>
          <dgm:bulletEnabled val="1"/>
        </dgm:presLayoutVars>
      </dgm:prSet>
      <dgm:spPr/>
      <dgm:t>
        <a:bodyPr/>
        <a:lstStyle/>
        <a:p>
          <a:endParaRPr lang="pt-BR"/>
        </a:p>
      </dgm:t>
    </dgm:pt>
    <dgm:pt modelId="{65672D60-6D30-407A-98FA-9A448C1FDBE7}" type="pres">
      <dgm:prSet presAssocID="{694E52A5-3E4C-4CB9-9709-E1B88C669F76}" presName="descendantText" presStyleLbl="alignAccFollowNode1" presStyleIdx="1" presStyleCnt="3">
        <dgm:presLayoutVars>
          <dgm:bulletEnabled val="1"/>
        </dgm:presLayoutVars>
      </dgm:prSet>
      <dgm:spPr/>
      <dgm:t>
        <a:bodyPr/>
        <a:lstStyle/>
        <a:p>
          <a:endParaRPr lang="pt-BR"/>
        </a:p>
      </dgm:t>
    </dgm:pt>
    <dgm:pt modelId="{FCEA9EC9-36DC-4440-B43D-9A678C3FED82}" type="pres">
      <dgm:prSet presAssocID="{C59EE46E-F1DF-4A35-A2DE-F8B49EBF9FF6}" presName="sp" presStyleCnt="0"/>
      <dgm:spPr/>
    </dgm:pt>
    <dgm:pt modelId="{B515DD7F-FF45-407C-94FD-23130D49B437}" type="pres">
      <dgm:prSet presAssocID="{A1C36C17-676F-4F61-9DF3-67F86DD1C7B6}" presName="linNode" presStyleCnt="0"/>
      <dgm:spPr/>
    </dgm:pt>
    <dgm:pt modelId="{79AEADC2-343F-4B2F-B742-A536B746BC6F}" type="pres">
      <dgm:prSet presAssocID="{A1C36C17-676F-4F61-9DF3-67F86DD1C7B6}" presName="parentText" presStyleLbl="node1" presStyleIdx="2" presStyleCnt="3">
        <dgm:presLayoutVars>
          <dgm:chMax val="1"/>
          <dgm:bulletEnabled val="1"/>
        </dgm:presLayoutVars>
      </dgm:prSet>
      <dgm:spPr/>
      <dgm:t>
        <a:bodyPr/>
        <a:lstStyle/>
        <a:p>
          <a:endParaRPr lang="pt-BR"/>
        </a:p>
      </dgm:t>
    </dgm:pt>
    <dgm:pt modelId="{53F3BD89-68DA-45D1-9BCB-849346AF9FFA}" type="pres">
      <dgm:prSet presAssocID="{A1C36C17-676F-4F61-9DF3-67F86DD1C7B6}" presName="descendantText" presStyleLbl="alignAccFollowNode1" presStyleIdx="2" presStyleCnt="3">
        <dgm:presLayoutVars>
          <dgm:bulletEnabled val="1"/>
        </dgm:presLayoutVars>
      </dgm:prSet>
      <dgm:spPr/>
      <dgm:t>
        <a:bodyPr/>
        <a:lstStyle/>
        <a:p>
          <a:endParaRPr lang="pt-BR"/>
        </a:p>
      </dgm:t>
    </dgm:pt>
  </dgm:ptLst>
  <dgm:cxnLst>
    <dgm:cxn modelId="{B68A66CF-5F8A-4BFB-9298-57B54B2E84C3}" type="presOf" srcId="{97A085FB-550C-427E-B03D-3239443C2D83}" destId="{53F3BD89-68DA-45D1-9BCB-849346AF9FFA}" srcOrd="0" destOrd="0" presId="urn:microsoft.com/office/officeart/2005/8/layout/vList5"/>
    <dgm:cxn modelId="{C41D3BF1-788D-48D1-9288-822A74DEE1AB}" srcId="{19354DEC-CA97-47D9-ADED-AE9F4F037CC0}" destId="{6F8AF044-A670-4E9F-A8F8-6D8996759D86}" srcOrd="0" destOrd="0" parTransId="{E8DA5526-450F-46B7-808A-42E0CEA02452}" sibTransId="{7CE13ACB-9A3C-48A2-B28B-91DC77111714}"/>
    <dgm:cxn modelId="{D84455D4-3490-4F39-9DDA-E7B53ECDD0BE}" type="presOf" srcId="{694E52A5-3E4C-4CB9-9709-E1B88C669F76}" destId="{46A4FAF3-68C5-41A0-B275-280BB5C73394}" srcOrd="0" destOrd="0" presId="urn:microsoft.com/office/officeart/2005/8/layout/vList5"/>
    <dgm:cxn modelId="{63E29ACB-6C87-4EC2-969F-0F266BE1850D}" srcId="{96011DD1-C034-42B0-860F-65C44DAE3E77}" destId="{694E52A5-3E4C-4CB9-9709-E1B88C669F76}" srcOrd="1" destOrd="0" parTransId="{96BED12B-A634-4217-83BE-801CFC17CD25}" sibTransId="{C59EE46E-F1DF-4A35-A2DE-F8B49EBF9FF6}"/>
    <dgm:cxn modelId="{184BF153-1834-40DD-A85E-481E8FA0331E}" type="presOf" srcId="{19354DEC-CA97-47D9-ADED-AE9F4F037CC0}" destId="{9C5BA147-DF3D-4550-9350-2464E24D2CFD}" srcOrd="0" destOrd="0" presId="urn:microsoft.com/office/officeart/2005/8/layout/vList5"/>
    <dgm:cxn modelId="{14309497-307F-402D-96AA-ED42D50488C5}" type="presOf" srcId="{109B9094-82A0-492F-AD98-5BDD953C6AAD}" destId="{65672D60-6D30-407A-98FA-9A448C1FDBE7}" srcOrd="0" destOrd="0" presId="urn:microsoft.com/office/officeart/2005/8/layout/vList5"/>
    <dgm:cxn modelId="{7ADCECC6-16D1-4340-8811-B075B4B432A8}" srcId="{96011DD1-C034-42B0-860F-65C44DAE3E77}" destId="{19354DEC-CA97-47D9-ADED-AE9F4F037CC0}" srcOrd="0" destOrd="0" parTransId="{7C36D059-E3F7-4BE8-9BD7-0AEC5D34DF4A}" sibTransId="{06A26EEE-0169-4B82-9F55-404D4E523774}"/>
    <dgm:cxn modelId="{4D3D9806-9C29-4F99-A569-10A3BD2D27ED}" type="presOf" srcId="{96011DD1-C034-42B0-860F-65C44DAE3E77}" destId="{A2F22951-7FA4-4246-8DA6-60EEC6385830}" srcOrd="0" destOrd="0" presId="urn:microsoft.com/office/officeart/2005/8/layout/vList5"/>
    <dgm:cxn modelId="{714B693E-2CA3-45E2-BC1B-9E218BD41463}" type="presOf" srcId="{6F8AF044-A670-4E9F-A8F8-6D8996759D86}" destId="{9CC1C479-7B7D-4F77-8734-C9C20CEB8127}" srcOrd="0" destOrd="0" presId="urn:microsoft.com/office/officeart/2005/8/layout/vList5"/>
    <dgm:cxn modelId="{F746C9EF-5A0A-44ED-B1F1-C4F290C2F527}" srcId="{96011DD1-C034-42B0-860F-65C44DAE3E77}" destId="{A1C36C17-676F-4F61-9DF3-67F86DD1C7B6}" srcOrd="2" destOrd="0" parTransId="{D9E82DC1-5BFB-4FC8-B787-3CA9DF99ACF1}" sibTransId="{D26A759B-3B5A-47F4-BDC2-041691FE5F4B}"/>
    <dgm:cxn modelId="{064B8F1B-7419-4EF0-A32E-3EA3AE388CD4}" type="presOf" srcId="{A1C36C17-676F-4F61-9DF3-67F86DD1C7B6}" destId="{79AEADC2-343F-4B2F-B742-A536B746BC6F}" srcOrd="0" destOrd="0" presId="urn:microsoft.com/office/officeart/2005/8/layout/vList5"/>
    <dgm:cxn modelId="{69C9EECE-AF89-4586-8A9A-7A831B56A0DB}" srcId="{694E52A5-3E4C-4CB9-9709-E1B88C669F76}" destId="{109B9094-82A0-492F-AD98-5BDD953C6AAD}" srcOrd="0" destOrd="0" parTransId="{7B689923-B845-468F-9C4C-3F1B78FF2CFC}" sibTransId="{352C10ED-DBB1-4CFF-9D04-AF6979135929}"/>
    <dgm:cxn modelId="{B0556C7A-1ECC-413D-A831-8DB12E0652AB}" srcId="{A1C36C17-676F-4F61-9DF3-67F86DD1C7B6}" destId="{97A085FB-550C-427E-B03D-3239443C2D83}" srcOrd="0" destOrd="0" parTransId="{A64A65FC-0317-476E-910E-14E38081649B}" sibTransId="{5A2269A9-6097-4285-97F9-DFFCE561DDE3}"/>
    <dgm:cxn modelId="{B3DDE9EB-9520-4B51-81B3-2BBF79B426D4}" type="presParOf" srcId="{A2F22951-7FA4-4246-8DA6-60EEC6385830}" destId="{E63B60D9-B13B-4F88-92F1-1D70399D7796}" srcOrd="0" destOrd="0" presId="urn:microsoft.com/office/officeart/2005/8/layout/vList5"/>
    <dgm:cxn modelId="{ADC6B584-FA2E-4773-8F4D-1EC7CDEB94FA}" type="presParOf" srcId="{E63B60D9-B13B-4F88-92F1-1D70399D7796}" destId="{9C5BA147-DF3D-4550-9350-2464E24D2CFD}" srcOrd="0" destOrd="0" presId="urn:microsoft.com/office/officeart/2005/8/layout/vList5"/>
    <dgm:cxn modelId="{644CD3CC-5C51-46E5-89A9-68470F0328AF}" type="presParOf" srcId="{E63B60D9-B13B-4F88-92F1-1D70399D7796}" destId="{9CC1C479-7B7D-4F77-8734-C9C20CEB8127}" srcOrd="1" destOrd="0" presId="urn:microsoft.com/office/officeart/2005/8/layout/vList5"/>
    <dgm:cxn modelId="{4C47689D-0C35-4E04-84DD-69F0111D5C73}" type="presParOf" srcId="{A2F22951-7FA4-4246-8DA6-60EEC6385830}" destId="{212D17B4-EBCC-4E15-857C-3D8BB1C7B16C}" srcOrd="1" destOrd="0" presId="urn:microsoft.com/office/officeart/2005/8/layout/vList5"/>
    <dgm:cxn modelId="{08D754A9-042E-4BA6-B5A7-A8CDF6DBE65B}" type="presParOf" srcId="{A2F22951-7FA4-4246-8DA6-60EEC6385830}" destId="{90825C8F-6D87-42C4-A923-A095B6B46120}" srcOrd="2" destOrd="0" presId="urn:microsoft.com/office/officeart/2005/8/layout/vList5"/>
    <dgm:cxn modelId="{76CF7D1F-8473-4152-A213-C98D5AA43479}" type="presParOf" srcId="{90825C8F-6D87-42C4-A923-A095B6B46120}" destId="{46A4FAF3-68C5-41A0-B275-280BB5C73394}" srcOrd="0" destOrd="0" presId="urn:microsoft.com/office/officeart/2005/8/layout/vList5"/>
    <dgm:cxn modelId="{70E43C8C-4C1A-40FA-B31C-628E2AE907B6}" type="presParOf" srcId="{90825C8F-6D87-42C4-A923-A095B6B46120}" destId="{65672D60-6D30-407A-98FA-9A448C1FDBE7}" srcOrd="1" destOrd="0" presId="urn:microsoft.com/office/officeart/2005/8/layout/vList5"/>
    <dgm:cxn modelId="{D6FC33A6-C078-4775-B8BA-B5A776E6E678}" type="presParOf" srcId="{A2F22951-7FA4-4246-8DA6-60EEC6385830}" destId="{FCEA9EC9-36DC-4440-B43D-9A678C3FED82}" srcOrd="3" destOrd="0" presId="urn:microsoft.com/office/officeart/2005/8/layout/vList5"/>
    <dgm:cxn modelId="{C94C6DA5-C308-4720-9FE8-AC9DAFEA251B}" type="presParOf" srcId="{A2F22951-7FA4-4246-8DA6-60EEC6385830}" destId="{B515DD7F-FF45-407C-94FD-23130D49B437}" srcOrd="4" destOrd="0" presId="urn:microsoft.com/office/officeart/2005/8/layout/vList5"/>
    <dgm:cxn modelId="{9567A5C9-63BE-41D3-AB3C-758D8B153159}" type="presParOf" srcId="{B515DD7F-FF45-407C-94FD-23130D49B437}" destId="{79AEADC2-343F-4B2F-B742-A536B746BC6F}" srcOrd="0" destOrd="0" presId="urn:microsoft.com/office/officeart/2005/8/layout/vList5"/>
    <dgm:cxn modelId="{6A4FAAE8-4F19-48B0-97FB-5EA011768E38}" type="presParOf" srcId="{B515DD7F-FF45-407C-94FD-23130D49B437}" destId="{53F3BD89-68DA-45D1-9BCB-849346AF9FFA}"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6011DD1-C034-42B0-860F-65C44DAE3E77}" type="doc">
      <dgm:prSet loTypeId="urn:microsoft.com/office/officeart/2005/8/layout/vList5" loCatId="list" qsTypeId="urn:microsoft.com/office/officeart/2005/8/quickstyle/simple1" qsCatId="simple" csTypeId="urn:microsoft.com/office/officeart/2005/8/colors/colorful5" csCatId="colorful" phldr="1"/>
      <dgm:spPr/>
      <dgm:t>
        <a:bodyPr/>
        <a:lstStyle/>
        <a:p>
          <a:endParaRPr lang="pt-BR"/>
        </a:p>
      </dgm:t>
    </dgm:pt>
    <dgm:pt modelId="{19354DEC-CA97-47D9-ADED-AE9F4F037CC0}">
      <dgm:prSet phldrT="[Texto]"/>
      <dgm:spPr/>
      <dgm:t>
        <a:bodyPr/>
        <a:lstStyle/>
        <a:p>
          <a:r>
            <a:rPr lang="pt-BR" dirty="0" smtClean="0"/>
            <a:t>Objetivo</a:t>
          </a:r>
          <a:endParaRPr lang="pt-BR" dirty="0"/>
        </a:p>
      </dgm:t>
    </dgm:pt>
    <dgm:pt modelId="{7C36D059-E3F7-4BE8-9BD7-0AEC5D34DF4A}" type="parTrans" cxnId="{7ADCECC6-16D1-4340-8811-B075B4B432A8}">
      <dgm:prSet/>
      <dgm:spPr/>
      <dgm:t>
        <a:bodyPr/>
        <a:lstStyle/>
        <a:p>
          <a:endParaRPr lang="pt-BR"/>
        </a:p>
      </dgm:t>
    </dgm:pt>
    <dgm:pt modelId="{06A26EEE-0169-4B82-9F55-404D4E523774}" type="sibTrans" cxnId="{7ADCECC6-16D1-4340-8811-B075B4B432A8}">
      <dgm:prSet/>
      <dgm:spPr/>
      <dgm:t>
        <a:bodyPr/>
        <a:lstStyle/>
        <a:p>
          <a:endParaRPr lang="pt-BR"/>
        </a:p>
      </dgm:t>
    </dgm:pt>
    <dgm:pt modelId="{6F8AF044-A670-4E9F-A8F8-6D8996759D86}">
      <dgm:prSet phldrT="[Texto]"/>
      <dgm:spPr/>
      <dgm:t>
        <a:bodyPr/>
        <a:lstStyle/>
        <a:p>
          <a:r>
            <a:rPr lang="pt-BR" dirty="0" smtClean="0"/>
            <a:t>Projeto de soluções de TI baseado nos requisitos de negócio, utilizando as capacidades de TI existentes na organização</a:t>
          </a:r>
          <a:endParaRPr lang="pt-BR" dirty="0"/>
        </a:p>
      </dgm:t>
    </dgm:pt>
    <dgm:pt modelId="{E8DA5526-450F-46B7-808A-42E0CEA02452}" type="parTrans" cxnId="{C41D3BF1-788D-48D1-9288-822A74DEE1AB}">
      <dgm:prSet/>
      <dgm:spPr/>
      <dgm:t>
        <a:bodyPr/>
        <a:lstStyle/>
        <a:p>
          <a:endParaRPr lang="pt-BR"/>
        </a:p>
      </dgm:t>
    </dgm:pt>
    <dgm:pt modelId="{7CE13ACB-9A3C-48A2-B28B-91DC77111714}" type="sibTrans" cxnId="{C41D3BF1-788D-48D1-9288-822A74DEE1AB}">
      <dgm:prSet/>
      <dgm:spPr/>
      <dgm:t>
        <a:bodyPr/>
        <a:lstStyle/>
        <a:p>
          <a:endParaRPr lang="pt-BR"/>
        </a:p>
      </dgm:t>
    </dgm:pt>
    <dgm:pt modelId="{694E52A5-3E4C-4CB9-9709-E1B88C669F76}">
      <dgm:prSet phldrT="[Texto]"/>
      <dgm:spPr/>
      <dgm:t>
        <a:bodyPr/>
        <a:lstStyle/>
        <a:p>
          <a:r>
            <a:rPr lang="pt-BR" dirty="0" smtClean="0"/>
            <a:t>Artefatos</a:t>
          </a:r>
          <a:endParaRPr lang="pt-BR" dirty="0"/>
        </a:p>
      </dgm:t>
    </dgm:pt>
    <dgm:pt modelId="{96BED12B-A634-4217-83BE-801CFC17CD25}" type="parTrans" cxnId="{63E29ACB-6C87-4EC2-969F-0F266BE1850D}">
      <dgm:prSet/>
      <dgm:spPr/>
      <dgm:t>
        <a:bodyPr/>
        <a:lstStyle/>
        <a:p>
          <a:endParaRPr lang="pt-BR"/>
        </a:p>
      </dgm:t>
    </dgm:pt>
    <dgm:pt modelId="{C59EE46E-F1DF-4A35-A2DE-F8B49EBF9FF6}" type="sibTrans" cxnId="{63E29ACB-6C87-4EC2-969F-0F266BE1850D}">
      <dgm:prSet/>
      <dgm:spPr/>
      <dgm:t>
        <a:bodyPr/>
        <a:lstStyle/>
        <a:p>
          <a:endParaRPr lang="pt-BR"/>
        </a:p>
      </dgm:t>
    </dgm:pt>
    <dgm:pt modelId="{109B9094-82A0-492F-AD98-5BDD953C6AAD}">
      <dgm:prSet phldrT="[Texto]"/>
      <dgm:spPr/>
      <dgm:t>
        <a:bodyPr/>
        <a:lstStyle/>
        <a:p>
          <a:r>
            <a:rPr lang="pt-BR" dirty="0" smtClean="0"/>
            <a:t>Diagrama de aplicações, mapas de sistemas, interfaces de serviços, interfaces de serviços técnicos</a:t>
          </a:r>
          <a:endParaRPr lang="pt-BR" i="1" dirty="0"/>
        </a:p>
      </dgm:t>
    </dgm:pt>
    <dgm:pt modelId="{7B689923-B845-468F-9C4C-3F1B78FF2CFC}" type="parTrans" cxnId="{69C9EECE-AF89-4586-8A9A-7A831B56A0DB}">
      <dgm:prSet/>
      <dgm:spPr/>
      <dgm:t>
        <a:bodyPr/>
        <a:lstStyle/>
        <a:p>
          <a:endParaRPr lang="pt-BR"/>
        </a:p>
      </dgm:t>
    </dgm:pt>
    <dgm:pt modelId="{352C10ED-DBB1-4CFF-9D04-AF6979135929}" type="sibTrans" cxnId="{69C9EECE-AF89-4586-8A9A-7A831B56A0DB}">
      <dgm:prSet/>
      <dgm:spPr/>
      <dgm:t>
        <a:bodyPr/>
        <a:lstStyle/>
        <a:p>
          <a:endParaRPr lang="pt-BR"/>
        </a:p>
      </dgm:t>
    </dgm:pt>
    <dgm:pt modelId="{A1C36C17-676F-4F61-9DF3-67F86DD1C7B6}">
      <dgm:prSet phldrT="[Texto]"/>
      <dgm:spPr/>
      <dgm:t>
        <a:bodyPr/>
        <a:lstStyle/>
        <a:p>
          <a:r>
            <a:rPr lang="pt-BR" dirty="0" smtClean="0"/>
            <a:t>Conceito chave</a:t>
          </a:r>
          <a:endParaRPr lang="pt-BR" dirty="0"/>
        </a:p>
      </dgm:t>
    </dgm:pt>
    <dgm:pt modelId="{D9E82DC1-5BFB-4FC8-B787-3CA9DF99ACF1}" type="parTrans" cxnId="{F746C9EF-5A0A-44ED-B1F1-C4F290C2F527}">
      <dgm:prSet/>
      <dgm:spPr/>
      <dgm:t>
        <a:bodyPr/>
        <a:lstStyle/>
        <a:p>
          <a:endParaRPr lang="pt-BR"/>
        </a:p>
      </dgm:t>
    </dgm:pt>
    <dgm:pt modelId="{D26A759B-3B5A-47F4-BDC2-041691FE5F4B}" type="sibTrans" cxnId="{F746C9EF-5A0A-44ED-B1F1-C4F290C2F527}">
      <dgm:prSet/>
      <dgm:spPr/>
      <dgm:t>
        <a:bodyPr/>
        <a:lstStyle/>
        <a:p>
          <a:endParaRPr lang="pt-BR"/>
        </a:p>
      </dgm:t>
    </dgm:pt>
    <dgm:pt modelId="{97A085FB-550C-427E-B03D-3239443C2D83}">
      <dgm:prSet phldrT="[Texto]"/>
      <dgm:spPr/>
      <dgm:t>
        <a:bodyPr/>
        <a:lstStyle/>
        <a:p>
          <a:r>
            <a:rPr lang="pt-BR" dirty="0" smtClean="0"/>
            <a:t>Suportar a estratégia de negócio</a:t>
          </a:r>
          <a:endParaRPr lang="pt-BR" dirty="0"/>
        </a:p>
      </dgm:t>
    </dgm:pt>
    <dgm:pt modelId="{A64A65FC-0317-476E-910E-14E38081649B}" type="parTrans" cxnId="{B0556C7A-1ECC-413D-A831-8DB12E0652AB}">
      <dgm:prSet/>
      <dgm:spPr/>
      <dgm:t>
        <a:bodyPr/>
        <a:lstStyle/>
        <a:p>
          <a:endParaRPr lang="pt-BR"/>
        </a:p>
      </dgm:t>
    </dgm:pt>
    <dgm:pt modelId="{5A2269A9-6097-4285-97F9-DFFCE561DDE3}" type="sibTrans" cxnId="{B0556C7A-1ECC-413D-A831-8DB12E0652AB}">
      <dgm:prSet/>
      <dgm:spPr/>
      <dgm:t>
        <a:bodyPr/>
        <a:lstStyle/>
        <a:p>
          <a:endParaRPr lang="pt-BR"/>
        </a:p>
      </dgm:t>
    </dgm:pt>
    <dgm:pt modelId="{A2F22951-7FA4-4246-8DA6-60EEC6385830}" type="pres">
      <dgm:prSet presAssocID="{96011DD1-C034-42B0-860F-65C44DAE3E77}" presName="Name0" presStyleCnt="0">
        <dgm:presLayoutVars>
          <dgm:dir/>
          <dgm:animLvl val="lvl"/>
          <dgm:resizeHandles val="exact"/>
        </dgm:presLayoutVars>
      </dgm:prSet>
      <dgm:spPr/>
      <dgm:t>
        <a:bodyPr/>
        <a:lstStyle/>
        <a:p>
          <a:endParaRPr lang="pt-BR"/>
        </a:p>
      </dgm:t>
    </dgm:pt>
    <dgm:pt modelId="{E63B60D9-B13B-4F88-92F1-1D70399D7796}" type="pres">
      <dgm:prSet presAssocID="{19354DEC-CA97-47D9-ADED-AE9F4F037CC0}" presName="linNode" presStyleCnt="0"/>
      <dgm:spPr/>
    </dgm:pt>
    <dgm:pt modelId="{9C5BA147-DF3D-4550-9350-2464E24D2CFD}" type="pres">
      <dgm:prSet presAssocID="{19354DEC-CA97-47D9-ADED-AE9F4F037CC0}" presName="parentText" presStyleLbl="node1" presStyleIdx="0" presStyleCnt="3">
        <dgm:presLayoutVars>
          <dgm:chMax val="1"/>
          <dgm:bulletEnabled val="1"/>
        </dgm:presLayoutVars>
      </dgm:prSet>
      <dgm:spPr/>
      <dgm:t>
        <a:bodyPr/>
        <a:lstStyle/>
        <a:p>
          <a:endParaRPr lang="pt-BR"/>
        </a:p>
      </dgm:t>
    </dgm:pt>
    <dgm:pt modelId="{9CC1C479-7B7D-4F77-8734-C9C20CEB8127}" type="pres">
      <dgm:prSet presAssocID="{19354DEC-CA97-47D9-ADED-AE9F4F037CC0}" presName="descendantText" presStyleLbl="alignAccFollowNode1" presStyleIdx="0" presStyleCnt="3">
        <dgm:presLayoutVars>
          <dgm:bulletEnabled val="1"/>
        </dgm:presLayoutVars>
      </dgm:prSet>
      <dgm:spPr/>
      <dgm:t>
        <a:bodyPr/>
        <a:lstStyle/>
        <a:p>
          <a:endParaRPr lang="pt-BR"/>
        </a:p>
      </dgm:t>
    </dgm:pt>
    <dgm:pt modelId="{212D17B4-EBCC-4E15-857C-3D8BB1C7B16C}" type="pres">
      <dgm:prSet presAssocID="{06A26EEE-0169-4B82-9F55-404D4E523774}" presName="sp" presStyleCnt="0"/>
      <dgm:spPr/>
    </dgm:pt>
    <dgm:pt modelId="{90825C8F-6D87-42C4-A923-A095B6B46120}" type="pres">
      <dgm:prSet presAssocID="{694E52A5-3E4C-4CB9-9709-E1B88C669F76}" presName="linNode" presStyleCnt="0"/>
      <dgm:spPr/>
    </dgm:pt>
    <dgm:pt modelId="{46A4FAF3-68C5-41A0-B275-280BB5C73394}" type="pres">
      <dgm:prSet presAssocID="{694E52A5-3E4C-4CB9-9709-E1B88C669F76}" presName="parentText" presStyleLbl="node1" presStyleIdx="1" presStyleCnt="3">
        <dgm:presLayoutVars>
          <dgm:chMax val="1"/>
          <dgm:bulletEnabled val="1"/>
        </dgm:presLayoutVars>
      </dgm:prSet>
      <dgm:spPr/>
      <dgm:t>
        <a:bodyPr/>
        <a:lstStyle/>
        <a:p>
          <a:endParaRPr lang="pt-BR"/>
        </a:p>
      </dgm:t>
    </dgm:pt>
    <dgm:pt modelId="{65672D60-6D30-407A-98FA-9A448C1FDBE7}" type="pres">
      <dgm:prSet presAssocID="{694E52A5-3E4C-4CB9-9709-E1B88C669F76}" presName="descendantText" presStyleLbl="alignAccFollowNode1" presStyleIdx="1" presStyleCnt="3">
        <dgm:presLayoutVars>
          <dgm:bulletEnabled val="1"/>
        </dgm:presLayoutVars>
      </dgm:prSet>
      <dgm:spPr/>
      <dgm:t>
        <a:bodyPr/>
        <a:lstStyle/>
        <a:p>
          <a:endParaRPr lang="pt-BR"/>
        </a:p>
      </dgm:t>
    </dgm:pt>
    <dgm:pt modelId="{FCEA9EC9-36DC-4440-B43D-9A678C3FED82}" type="pres">
      <dgm:prSet presAssocID="{C59EE46E-F1DF-4A35-A2DE-F8B49EBF9FF6}" presName="sp" presStyleCnt="0"/>
      <dgm:spPr/>
    </dgm:pt>
    <dgm:pt modelId="{B515DD7F-FF45-407C-94FD-23130D49B437}" type="pres">
      <dgm:prSet presAssocID="{A1C36C17-676F-4F61-9DF3-67F86DD1C7B6}" presName="linNode" presStyleCnt="0"/>
      <dgm:spPr/>
    </dgm:pt>
    <dgm:pt modelId="{79AEADC2-343F-4B2F-B742-A536B746BC6F}" type="pres">
      <dgm:prSet presAssocID="{A1C36C17-676F-4F61-9DF3-67F86DD1C7B6}" presName="parentText" presStyleLbl="node1" presStyleIdx="2" presStyleCnt="3">
        <dgm:presLayoutVars>
          <dgm:chMax val="1"/>
          <dgm:bulletEnabled val="1"/>
        </dgm:presLayoutVars>
      </dgm:prSet>
      <dgm:spPr/>
      <dgm:t>
        <a:bodyPr/>
        <a:lstStyle/>
        <a:p>
          <a:endParaRPr lang="pt-BR"/>
        </a:p>
      </dgm:t>
    </dgm:pt>
    <dgm:pt modelId="{53F3BD89-68DA-45D1-9BCB-849346AF9FFA}" type="pres">
      <dgm:prSet presAssocID="{A1C36C17-676F-4F61-9DF3-67F86DD1C7B6}" presName="descendantText" presStyleLbl="alignAccFollowNode1" presStyleIdx="2" presStyleCnt="3">
        <dgm:presLayoutVars>
          <dgm:bulletEnabled val="1"/>
        </dgm:presLayoutVars>
      </dgm:prSet>
      <dgm:spPr/>
      <dgm:t>
        <a:bodyPr/>
        <a:lstStyle/>
        <a:p>
          <a:endParaRPr lang="pt-BR"/>
        </a:p>
      </dgm:t>
    </dgm:pt>
  </dgm:ptLst>
  <dgm:cxnLst>
    <dgm:cxn modelId="{D379B53D-3513-48A7-80D1-51683D2BF815}" type="presOf" srcId="{A1C36C17-676F-4F61-9DF3-67F86DD1C7B6}" destId="{79AEADC2-343F-4B2F-B742-A536B746BC6F}" srcOrd="0" destOrd="0" presId="urn:microsoft.com/office/officeart/2005/8/layout/vList5"/>
    <dgm:cxn modelId="{A7D35B74-3F5A-4297-A468-64918A519F0B}" type="presOf" srcId="{97A085FB-550C-427E-B03D-3239443C2D83}" destId="{53F3BD89-68DA-45D1-9BCB-849346AF9FFA}" srcOrd="0" destOrd="0" presId="urn:microsoft.com/office/officeart/2005/8/layout/vList5"/>
    <dgm:cxn modelId="{C41D3BF1-788D-48D1-9288-822A74DEE1AB}" srcId="{19354DEC-CA97-47D9-ADED-AE9F4F037CC0}" destId="{6F8AF044-A670-4E9F-A8F8-6D8996759D86}" srcOrd="0" destOrd="0" parTransId="{E8DA5526-450F-46B7-808A-42E0CEA02452}" sibTransId="{7CE13ACB-9A3C-48A2-B28B-91DC77111714}"/>
    <dgm:cxn modelId="{CE6EB9D0-8713-47CC-BA25-CF20F0C14A00}" type="presOf" srcId="{6F8AF044-A670-4E9F-A8F8-6D8996759D86}" destId="{9CC1C479-7B7D-4F77-8734-C9C20CEB8127}" srcOrd="0" destOrd="0" presId="urn:microsoft.com/office/officeart/2005/8/layout/vList5"/>
    <dgm:cxn modelId="{63E29ACB-6C87-4EC2-969F-0F266BE1850D}" srcId="{96011DD1-C034-42B0-860F-65C44DAE3E77}" destId="{694E52A5-3E4C-4CB9-9709-E1B88C669F76}" srcOrd="1" destOrd="0" parTransId="{96BED12B-A634-4217-83BE-801CFC17CD25}" sibTransId="{C59EE46E-F1DF-4A35-A2DE-F8B49EBF9FF6}"/>
    <dgm:cxn modelId="{A2A77D1A-D819-435E-9B5B-994DF0695B52}" type="presOf" srcId="{19354DEC-CA97-47D9-ADED-AE9F4F037CC0}" destId="{9C5BA147-DF3D-4550-9350-2464E24D2CFD}" srcOrd="0" destOrd="0" presId="urn:microsoft.com/office/officeart/2005/8/layout/vList5"/>
    <dgm:cxn modelId="{03D12F16-D066-42ED-B32C-BFAA5E67C2F9}" type="presOf" srcId="{109B9094-82A0-492F-AD98-5BDD953C6AAD}" destId="{65672D60-6D30-407A-98FA-9A448C1FDBE7}" srcOrd="0" destOrd="0" presId="urn:microsoft.com/office/officeart/2005/8/layout/vList5"/>
    <dgm:cxn modelId="{7ADCECC6-16D1-4340-8811-B075B4B432A8}" srcId="{96011DD1-C034-42B0-860F-65C44DAE3E77}" destId="{19354DEC-CA97-47D9-ADED-AE9F4F037CC0}" srcOrd="0" destOrd="0" parTransId="{7C36D059-E3F7-4BE8-9BD7-0AEC5D34DF4A}" sibTransId="{06A26EEE-0169-4B82-9F55-404D4E523774}"/>
    <dgm:cxn modelId="{680A3A44-BAD4-4499-833A-CDE37C9DFBF3}" type="presOf" srcId="{694E52A5-3E4C-4CB9-9709-E1B88C669F76}" destId="{46A4FAF3-68C5-41A0-B275-280BB5C73394}" srcOrd="0" destOrd="0" presId="urn:microsoft.com/office/officeart/2005/8/layout/vList5"/>
    <dgm:cxn modelId="{65FB1C3C-1E17-47EB-9B0C-5ABF75CEC228}" type="presOf" srcId="{96011DD1-C034-42B0-860F-65C44DAE3E77}" destId="{A2F22951-7FA4-4246-8DA6-60EEC6385830}" srcOrd="0" destOrd="0" presId="urn:microsoft.com/office/officeart/2005/8/layout/vList5"/>
    <dgm:cxn modelId="{F746C9EF-5A0A-44ED-B1F1-C4F290C2F527}" srcId="{96011DD1-C034-42B0-860F-65C44DAE3E77}" destId="{A1C36C17-676F-4F61-9DF3-67F86DD1C7B6}" srcOrd="2" destOrd="0" parTransId="{D9E82DC1-5BFB-4FC8-B787-3CA9DF99ACF1}" sibTransId="{D26A759B-3B5A-47F4-BDC2-041691FE5F4B}"/>
    <dgm:cxn modelId="{69C9EECE-AF89-4586-8A9A-7A831B56A0DB}" srcId="{694E52A5-3E4C-4CB9-9709-E1B88C669F76}" destId="{109B9094-82A0-492F-AD98-5BDD953C6AAD}" srcOrd="0" destOrd="0" parTransId="{7B689923-B845-468F-9C4C-3F1B78FF2CFC}" sibTransId="{352C10ED-DBB1-4CFF-9D04-AF6979135929}"/>
    <dgm:cxn modelId="{B0556C7A-1ECC-413D-A831-8DB12E0652AB}" srcId="{A1C36C17-676F-4F61-9DF3-67F86DD1C7B6}" destId="{97A085FB-550C-427E-B03D-3239443C2D83}" srcOrd="0" destOrd="0" parTransId="{A64A65FC-0317-476E-910E-14E38081649B}" sibTransId="{5A2269A9-6097-4285-97F9-DFFCE561DDE3}"/>
    <dgm:cxn modelId="{98E7F952-69A3-4EC9-B8AF-113D609897D4}" type="presParOf" srcId="{A2F22951-7FA4-4246-8DA6-60EEC6385830}" destId="{E63B60D9-B13B-4F88-92F1-1D70399D7796}" srcOrd="0" destOrd="0" presId="urn:microsoft.com/office/officeart/2005/8/layout/vList5"/>
    <dgm:cxn modelId="{D0DCB5A4-7534-4C21-A2B1-F5949262CED6}" type="presParOf" srcId="{E63B60D9-B13B-4F88-92F1-1D70399D7796}" destId="{9C5BA147-DF3D-4550-9350-2464E24D2CFD}" srcOrd="0" destOrd="0" presId="urn:microsoft.com/office/officeart/2005/8/layout/vList5"/>
    <dgm:cxn modelId="{4500F9E9-74BB-4881-8CA9-ED9397990E81}" type="presParOf" srcId="{E63B60D9-B13B-4F88-92F1-1D70399D7796}" destId="{9CC1C479-7B7D-4F77-8734-C9C20CEB8127}" srcOrd="1" destOrd="0" presId="urn:microsoft.com/office/officeart/2005/8/layout/vList5"/>
    <dgm:cxn modelId="{404529EB-D7A9-486B-B2CD-45A7D5589B94}" type="presParOf" srcId="{A2F22951-7FA4-4246-8DA6-60EEC6385830}" destId="{212D17B4-EBCC-4E15-857C-3D8BB1C7B16C}" srcOrd="1" destOrd="0" presId="urn:microsoft.com/office/officeart/2005/8/layout/vList5"/>
    <dgm:cxn modelId="{B3CA2849-A0CD-487E-A827-1D31614DE212}" type="presParOf" srcId="{A2F22951-7FA4-4246-8DA6-60EEC6385830}" destId="{90825C8F-6D87-42C4-A923-A095B6B46120}" srcOrd="2" destOrd="0" presId="urn:microsoft.com/office/officeart/2005/8/layout/vList5"/>
    <dgm:cxn modelId="{D139B76A-2D08-4548-ACAC-680773B9816F}" type="presParOf" srcId="{90825C8F-6D87-42C4-A923-A095B6B46120}" destId="{46A4FAF3-68C5-41A0-B275-280BB5C73394}" srcOrd="0" destOrd="0" presId="urn:microsoft.com/office/officeart/2005/8/layout/vList5"/>
    <dgm:cxn modelId="{7F7169D0-F8C8-473F-BAAA-02CB06D1E8FA}" type="presParOf" srcId="{90825C8F-6D87-42C4-A923-A095B6B46120}" destId="{65672D60-6D30-407A-98FA-9A448C1FDBE7}" srcOrd="1" destOrd="0" presId="urn:microsoft.com/office/officeart/2005/8/layout/vList5"/>
    <dgm:cxn modelId="{51C7613A-0628-4102-A434-3E8A91ECD9E8}" type="presParOf" srcId="{A2F22951-7FA4-4246-8DA6-60EEC6385830}" destId="{FCEA9EC9-36DC-4440-B43D-9A678C3FED82}" srcOrd="3" destOrd="0" presId="urn:microsoft.com/office/officeart/2005/8/layout/vList5"/>
    <dgm:cxn modelId="{655864F5-2C50-4F70-A0A6-B19C68078292}" type="presParOf" srcId="{A2F22951-7FA4-4246-8DA6-60EEC6385830}" destId="{B515DD7F-FF45-407C-94FD-23130D49B437}" srcOrd="4" destOrd="0" presId="urn:microsoft.com/office/officeart/2005/8/layout/vList5"/>
    <dgm:cxn modelId="{B4E83DF4-C1C5-48A7-BA30-DC25A4823113}" type="presParOf" srcId="{B515DD7F-FF45-407C-94FD-23130D49B437}" destId="{79AEADC2-343F-4B2F-B742-A536B746BC6F}" srcOrd="0" destOrd="0" presId="urn:microsoft.com/office/officeart/2005/8/layout/vList5"/>
    <dgm:cxn modelId="{A923CC93-C3C5-4742-8237-17E923161C96}" type="presParOf" srcId="{B515DD7F-FF45-407C-94FD-23130D49B437}" destId="{53F3BD89-68DA-45D1-9BCB-849346AF9FFA}"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6011DD1-C034-42B0-860F-65C44DAE3E77}" type="doc">
      <dgm:prSet loTypeId="urn:microsoft.com/office/officeart/2005/8/layout/vList5" loCatId="list" qsTypeId="urn:microsoft.com/office/officeart/2005/8/quickstyle/simple1" qsCatId="simple" csTypeId="urn:microsoft.com/office/officeart/2005/8/colors/colorful5" csCatId="colorful" phldr="1"/>
      <dgm:spPr/>
      <dgm:t>
        <a:bodyPr/>
        <a:lstStyle/>
        <a:p>
          <a:endParaRPr lang="pt-BR"/>
        </a:p>
      </dgm:t>
    </dgm:pt>
    <dgm:pt modelId="{19354DEC-CA97-47D9-ADED-AE9F4F037CC0}">
      <dgm:prSet phldrT="[Texto]"/>
      <dgm:spPr/>
      <dgm:t>
        <a:bodyPr/>
        <a:lstStyle/>
        <a:p>
          <a:r>
            <a:rPr lang="pt-BR" dirty="0" smtClean="0"/>
            <a:t>Objetivo</a:t>
          </a:r>
          <a:endParaRPr lang="pt-BR" dirty="0"/>
        </a:p>
      </dgm:t>
    </dgm:pt>
    <dgm:pt modelId="{7C36D059-E3F7-4BE8-9BD7-0AEC5D34DF4A}" type="parTrans" cxnId="{7ADCECC6-16D1-4340-8811-B075B4B432A8}">
      <dgm:prSet/>
      <dgm:spPr/>
      <dgm:t>
        <a:bodyPr/>
        <a:lstStyle/>
        <a:p>
          <a:endParaRPr lang="pt-BR"/>
        </a:p>
      </dgm:t>
    </dgm:pt>
    <dgm:pt modelId="{06A26EEE-0169-4B82-9F55-404D4E523774}" type="sibTrans" cxnId="{7ADCECC6-16D1-4340-8811-B075B4B432A8}">
      <dgm:prSet/>
      <dgm:spPr/>
      <dgm:t>
        <a:bodyPr/>
        <a:lstStyle/>
        <a:p>
          <a:endParaRPr lang="pt-BR"/>
        </a:p>
      </dgm:t>
    </dgm:pt>
    <dgm:pt modelId="{6F8AF044-A670-4E9F-A8F8-6D8996759D86}">
      <dgm:prSet phldrT="[Texto]"/>
      <dgm:spPr/>
      <dgm:t>
        <a:bodyPr/>
        <a:lstStyle/>
        <a:p>
          <a:r>
            <a:rPr lang="pt-BR" dirty="0" smtClean="0"/>
            <a:t>Projetar sistemas utilizando práticas de arquitetura e engenharia de software</a:t>
          </a:r>
          <a:endParaRPr lang="pt-BR" dirty="0"/>
        </a:p>
      </dgm:t>
    </dgm:pt>
    <dgm:pt modelId="{E8DA5526-450F-46B7-808A-42E0CEA02452}" type="parTrans" cxnId="{C41D3BF1-788D-48D1-9288-822A74DEE1AB}">
      <dgm:prSet/>
      <dgm:spPr/>
      <dgm:t>
        <a:bodyPr/>
        <a:lstStyle/>
        <a:p>
          <a:endParaRPr lang="pt-BR"/>
        </a:p>
      </dgm:t>
    </dgm:pt>
    <dgm:pt modelId="{7CE13ACB-9A3C-48A2-B28B-91DC77111714}" type="sibTrans" cxnId="{C41D3BF1-788D-48D1-9288-822A74DEE1AB}">
      <dgm:prSet/>
      <dgm:spPr/>
      <dgm:t>
        <a:bodyPr/>
        <a:lstStyle/>
        <a:p>
          <a:endParaRPr lang="pt-BR"/>
        </a:p>
      </dgm:t>
    </dgm:pt>
    <dgm:pt modelId="{694E52A5-3E4C-4CB9-9709-E1B88C669F76}">
      <dgm:prSet phldrT="[Texto]"/>
      <dgm:spPr/>
      <dgm:t>
        <a:bodyPr/>
        <a:lstStyle/>
        <a:p>
          <a:r>
            <a:rPr lang="pt-BR" dirty="0" smtClean="0"/>
            <a:t>Artefatos</a:t>
          </a:r>
          <a:endParaRPr lang="pt-BR" dirty="0"/>
        </a:p>
      </dgm:t>
    </dgm:pt>
    <dgm:pt modelId="{96BED12B-A634-4217-83BE-801CFC17CD25}" type="parTrans" cxnId="{63E29ACB-6C87-4EC2-969F-0F266BE1850D}">
      <dgm:prSet/>
      <dgm:spPr/>
      <dgm:t>
        <a:bodyPr/>
        <a:lstStyle/>
        <a:p>
          <a:endParaRPr lang="pt-BR"/>
        </a:p>
      </dgm:t>
    </dgm:pt>
    <dgm:pt modelId="{C59EE46E-F1DF-4A35-A2DE-F8B49EBF9FF6}" type="sibTrans" cxnId="{63E29ACB-6C87-4EC2-969F-0F266BE1850D}">
      <dgm:prSet/>
      <dgm:spPr/>
      <dgm:t>
        <a:bodyPr/>
        <a:lstStyle/>
        <a:p>
          <a:endParaRPr lang="pt-BR"/>
        </a:p>
      </dgm:t>
    </dgm:pt>
    <dgm:pt modelId="{109B9094-82A0-492F-AD98-5BDD953C6AAD}">
      <dgm:prSet phldrT="[Texto]"/>
      <dgm:spPr/>
      <dgm:t>
        <a:bodyPr/>
        <a:lstStyle/>
        <a:p>
          <a:r>
            <a:rPr lang="pt-BR" dirty="0" smtClean="0"/>
            <a:t>Frameworks, Diagramas, Padrões de Projeto	</a:t>
          </a:r>
          <a:endParaRPr lang="pt-BR" i="1" dirty="0"/>
        </a:p>
      </dgm:t>
    </dgm:pt>
    <dgm:pt modelId="{7B689923-B845-468F-9C4C-3F1B78FF2CFC}" type="parTrans" cxnId="{69C9EECE-AF89-4586-8A9A-7A831B56A0DB}">
      <dgm:prSet/>
      <dgm:spPr/>
      <dgm:t>
        <a:bodyPr/>
        <a:lstStyle/>
        <a:p>
          <a:endParaRPr lang="pt-BR"/>
        </a:p>
      </dgm:t>
    </dgm:pt>
    <dgm:pt modelId="{352C10ED-DBB1-4CFF-9D04-AF6979135929}" type="sibTrans" cxnId="{69C9EECE-AF89-4586-8A9A-7A831B56A0DB}">
      <dgm:prSet/>
      <dgm:spPr/>
      <dgm:t>
        <a:bodyPr/>
        <a:lstStyle/>
        <a:p>
          <a:endParaRPr lang="pt-BR"/>
        </a:p>
      </dgm:t>
    </dgm:pt>
    <dgm:pt modelId="{A1C36C17-676F-4F61-9DF3-67F86DD1C7B6}">
      <dgm:prSet phldrT="[Texto]"/>
      <dgm:spPr/>
      <dgm:t>
        <a:bodyPr/>
        <a:lstStyle/>
        <a:p>
          <a:r>
            <a:rPr lang="pt-BR" dirty="0" smtClean="0"/>
            <a:t>Conceito chave</a:t>
          </a:r>
          <a:endParaRPr lang="pt-BR" dirty="0"/>
        </a:p>
      </dgm:t>
    </dgm:pt>
    <dgm:pt modelId="{D9E82DC1-5BFB-4FC8-B787-3CA9DF99ACF1}" type="parTrans" cxnId="{F746C9EF-5A0A-44ED-B1F1-C4F290C2F527}">
      <dgm:prSet/>
      <dgm:spPr/>
      <dgm:t>
        <a:bodyPr/>
        <a:lstStyle/>
        <a:p>
          <a:endParaRPr lang="pt-BR"/>
        </a:p>
      </dgm:t>
    </dgm:pt>
    <dgm:pt modelId="{D26A759B-3B5A-47F4-BDC2-041691FE5F4B}" type="sibTrans" cxnId="{F746C9EF-5A0A-44ED-B1F1-C4F290C2F527}">
      <dgm:prSet/>
      <dgm:spPr/>
      <dgm:t>
        <a:bodyPr/>
        <a:lstStyle/>
        <a:p>
          <a:endParaRPr lang="pt-BR"/>
        </a:p>
      </dgm:t>
    </dgm:pt>
    <dgm:pt modelId="{97A085FB-550C-427E-B03D-3239443C2D83}">
      <dgm:prSet phldrT="[Texto]"/>
      <dgm:spPr/>
      <dgm:t>
        <a:bodyPr/>
        <a:lstStyle/>
        <a:p>
          <a:r>
            <a:rPr lang="pt-BR" dirty="0" smtClean="0"/>
            <a:t>Qualidade, </a:t>
          </a:r>
          <a:r>
            <a:rPr lang="pt-BR" dirty="0" err="1" smtClean="0"/>
            <a:t>Flexibilidade,Desempenho</a:t>
          </a:r>
          <a:r>
            <a:rPr lang="pt-BR" dirty="0" smtClean="0"/>
            <a:t>, Reuso, Usabilidade e Facilidade de testes</a:t>
          </a:r>
          <a:endParaRPr lang="pt-BR" dirty="0"/>
        </a:p>
      </dgm:t>
    </dgm:pt>
    <dgm:pt modelId="{A64A65FC-0317-476E-910E-14E38081649B}" type="parTrans" cxnId="{B0556C7A-1ECC-413D-A831-8DB12E0652AB}">
      <dgm:prSet/>
      <dgm:spPr/>
      <dgm:t>
        <a:bodyPr/>
        <a:lstStyle/>
        <a:p>
          <a:endParaRPr lang="pt-BR"/>
        </a:p>
      </dgm:t>
    </dgm:pt>
    <dgm:pt modelId="{5A2269A9-6097-4285-97F9-DFFCE561DDE3}" type="sibTrans" cxnId="{B0556C7A-1ECC-413D-A831-8DB12E0652AB}">
      <dgm:prSet/>
      <dgm:spPr/>
      <dgm:t>
        <a:bodyPr/>
        <a:lstStyle/>
        <a:p>
          <a:endParaRPr lang="pt-BR"/>
        </a:p>
      </dgm:t>
    </dgm:pt>
    <dgm:pt modelId="{A2F22951-7FA4-4246-8DA6-60EEC6385830}" type="pres">
      <dgm:prSet presAssocID="{96011DD1-C034-42B0-860F-65C44DAE3E77}" presName="Name0" presStyleCnt="0">
        <dgm:presLayoutVars>
          <dgm:dir/>
          <dgm:animLvl val="lvl"/>
          <dgm:resizeHandles val="exact"/>
        </dgm:presLayoutVars>
      </dgm:prSet>
      <dgm:spPr/>
      <dgm:t>
        <a:bodyPr/>
        <a:lstStyle/>
        <a:p>
          <a:endParaRPr lang="pt-BR"/>
        </a:p>
      </dgm:t>
    </dgm:pt>
    <dgm:pt modelId="{E63B60D9-B13B-4F88-92F1-1D70399D7796}" type="pres">
      <dgm:prSet presAssocID="{19354DEC-CA97-47D9-ADED-AE9F4F037CC0}" presName="linNode" presStyleCnt="0"/>
      <dgm:spPr/>
    </dgm:pt>
    <dgm:pt modelId="{9C5BA147-DF3D-4550-9350-2464E24D2CFD}" type="pres">
      <dgm:prSet presAssocID="{19354DEC-CA97-47D9-ADED-AE9F4F037CC0}" presName="parentText" presStyleLbl="node1" presStyleIdx="0" presStyleCnt="3">
        <dgm:presLayoutVars>
          <dgm:chMax val="1"/>
          <dgm:bulletEnabled val="1"/>
        </dgm:presLayoutVars>
      </dgm:prSet>
      <dgm:spPr/>
      <dgm:t>
        <a:bodyPr/>
        <a:lstStyle/>
        <a:p>
          <a:endParaRPr lang="pt-BR"/>
        </a:p>
      </dgm:t>
    </dgm:pt>
    <dgm:pt modelId="{9CC1C479-7B7D-4F77-8734-C9C20CEB8127}" type="pres">
      <dgm:prSet presAssocID="{19354DEC-CA97-47D9-ADED-AE9F4F037CC0}" presName="descendantText" presStyleLbl="alignAccFollowNode1" presStyleIdx="0" presStyleCnt="3">
        <dgm:presLayoutVars>
          <dgm:bulletEnabled val="1"/>
        </dgm:presLayoutVars>
      </dgm:prSet>
      <dgm:spPr/>
      <dgm:t>
        <a:bodyPr/>
        <a:lstStyle/>
        <a:p>
          <a:endParaRPr lang="pt-BR"/>
        </a:p>
      </dgm:t>
    </dgm:pt>
    <dgm:pt modelId="{212D17B4-EBCC-4E15-857C-3D8BB1C7B16C}" type="pres">
      <dgm:prSet presAssocID="{06A26EEE-0169-4B82-9F55-404D4E523774}" presName="sp" presStyleCnt="0"/>
      <dgm:spPr/>
    </dgm:pt>
    <dgm:pt modelId="{90825C8F-6D87-42C4-A923-A095B6B46120}" type="pres">
      <dgm:prSet presAssocID="{694E52A5-3E4C-4CB9-9709-E1B88C669F76}" presName="linNode" presStyleCnt="0"/>
      <dgm:spPr/>
    </dgm:pt>
    <dgm:pt modelId="{46A4FAF3-68C5-41A0-B275-280BB5C73394}" type="pres">
      <dgm:prSet presAssocID="{694E52A5-3E4C-4CB9-9709-E1B88C669F76}" presName="parentText" presStyleLbl="node1" presStyleIdx="1" presStyleCnt="3">
        <dgm:presLayoutVars>
          <dgm:chMax val="1"/>
          <dgm:bulletEnabled val="1"/>
        </dgm:presLayoutVars>
      </dgm:prSet>
      <dgm:spPr/>
      <dgm:t>
        <a:bodyPr/>
        <a:lstStyle/>
        <a:p>
          <a:endParaRPr lang="pt-BR"/>
        </a:p>
      </dgm:t>
    </dgm:pt>
    <dgm:pt modelId="{65672D60-6D30-407A-98FA-9A448C1FDBE7}" type="pres">
      <dgm:prSet presAssocID="{694E52A5-3E4C-4CB9-9709-E1B88C669F76}" presName="descendantText" presStyleLbl="alignAccFollowNode1" presStyleIdx="1" presStyleCnt="3">
        <dgm:presLayoutVars>
          <dgm:bulletEnabled val="1"/>
        </dgm:presLayoutVars>
      </dgm:prSet>
      <dgm:spPr/>
      <dgm:t>
        <a:bodyPr/>
        <a:lstStyle/>
        <a:p>
          <a:endParaRPr lang="pt-BR"/>
        </a:p>
      </dgm:t>
    </dgm:pt>
    <dgm:pt modelId="{FCEA9EC9-36DC-4440-B43D-9A678C3FED82}" type="pres">
      <dgm:prSet presAssocID="{C59EE46E-F1DF-4A35-A2DE-F8B49EBF9FF6}" presName="sp" presStyleCnt="0"/>
      <dgm:spPr/>
    </dgm:pt>
    <dgm:pt modelId="{B515DD7F-FF45-407C-94FD-23130D49B437}" type="pres">
      <dgm:prSet presAssocID="{A1C36C17-676F-4F61-9DF3-67F86DD1C7B6}" presName="linNode" presStyleCnt="0"/>
      <dgm:spPr/>
    </dgm:pt>
    <dgm:pt modelId="{79AEADC2-343F-4B2F-B742-A536B746BC6F}" type="pres">
      <dgm:prSet presAssocID="{A1C36C17-676F-4F61-9DF3-67F86DD1C7B6}" presName="parentText" presStyleLbl="node1" presStyleIdx="2" presStyleCnt="3">
        <dgm:presLayoutVars>
          <dgm:chMax val="1"/>
          <dgm:bulletEnabled val="1"/>
        </dgm:presLayoutVars>
      </dgm:prSet>
      <dgm:spPr/>
      <dgm:t>
        <a:bodyPr/>
        <a:lstStyle/>
        <a:p>
          <a:endParaRPr lang="pt-BR"/>
        </a:p>
      </dgm:t>
    </dgm:pt>
    <dgm:pt modelId="{53F3BD89-68DA-45D1-9BCB-849346AF9FFA}" type="pres">
      <dgm:prSet presAssocID="{A1C36C17-676F-4F61-9DF3-67F86DD1C7B6}" presName="descendantText" presStyleLbl="alignAccFollowNode1" presStyleIdx="2" presStyleCnt="3">
        <dgm:presLayoutVars>
          <dgm:bulletEnabled val="1"/>
        </dgm:presLayoutVars>
      </dgm:prSet>
      <dgm:spPr/>
      <dgm:t>
        <a:bodyPr/>
        <a:lstStyle/>
        <a:p>
          <a:endParaRPr lang="pt-BR"/>
        </a:p>
      </dgm:t>
    </dgm:pt>
  </dgm:ptLst>
  <dgm:cxnLst>
    <dgm:cxn modelId="{8D4C2D0D-8962-4CCE-942D-C39D72E06AB4}" type="presOf" srcId="{109B9094-82A0-492F-AD98-5BDD953C6AAD}" destId="{65672D60-6D30-407A-98FA-9A448C1FDBE7}" srcOrd="0" destOrd="0" presId="urn:microsoft.com/office/officeart/2005/8/layout/vList5"/>
    <dgm:cxn modelId="{C41D3BF1-788D-48D1-9288-822A74DEE1AB}" srcId="{19354DEC-CA97-47D9-ADED-AE9F4F037CC0}" destId="{6F8AF044-A670-4E9F-A8F8-6D8996759D86}" srcOrd="0" destOrd="0" parTransId="{E8DA5526-450F-46B7-808A-42E0CEA02452}" sibTransId="{7CE13ACB-9A3C-48A2-B28B-91DC77111714}"/>
    <dgm:cxn modelId="{63E29ACB-6C87-4EC2-969F-0F266BE1850D}" srcId="{96011DD1-C034-42B0-860F-65C44DAE3E77}" destId="{694E52A5-3E4C-4CB9-9709-E1B88C669F76}" srcOrd="1" destOrd="0" parTransId="{96BED12B-A634-4217-83BE-801CFC17CD25}" sibTransId="{C59EE46E-F1DF-4A35-A2DE-F8B49EBF9FF6}"/>
    <dgm:cxn modelId="{71D83776-D72C-434C-8195-63E4E3881EDC}" type="presOf" srcId="{6F8AF044-A670-4E9F-A8F8-6D8996759D86}" destId="{9CC1C479-7B7D-4F77-8734-C9C20CEB8127}" srcOrd="0" destOrd="0" presId="urn:microsoft.com/office/officeart/2005/8/layout/vList5"/>
    <dgm:cxn modelId="{691E4C71-DCB3-4275-94C8-289FB35C63C1}" type="presOf" srcId="{A1C36C17-676F-4F61-9DF3-67F86DD1C7B6}" destId="{79AEADC2-343F-4B2F-B742-A536B746BC6F}" srcOrd="0" destOrd="0" presId="urn:microsoft.com/office/officeart/2005/8/layout/vList5"/>
    <dgm:cxn modelId="{7ADCECC6-16D1-4340-8811-B075B4B432A8}" srcId="{96011DD1-C034-42B0-860F-65C44DAE3E77}" destId="{19354DEC-CA97-47D9-ADED-AE9F4F037CC0}" srcOrd="0" destOrd="0" parTransId="{7C36D059-E3F7-4BE8-9BD7-0AEC5D34DF4A}" sibTransId="{06A26EEE-0169-4B82-9F55-404D4E523774}"/>
    <dgm:cxn modelId="{6C25FA75-6421-44CD-A32B-CC996A6DFC6D}" type="presOf" srcId="{97A085FB-550C-427E-B03D-3239443C2D83}" destId="{53F3BD89-68DA-45D1-9BCB-849346AF9FFA}" srcOrd="0" destOrd="0" presId="urn:microsoft.com/office/officeart/2005/8/layout/vList5"/>
    <dgm:cxn modelId="{F6145A9A-FD04-4D9C-83B6-4BD4522E6FBC}" type="presOf" srcId="{694E52A5-3E4C-4CB9-9709-E1B88C669F76}" destId="{46A4FAF3-68C5-41A0-B275-280BB5C73394}" srcOrd="0" destOrd="0" presId="urn:microsoft.com/office/officeart/2005/8/layout/vList5"/>
    <dgm:cxn modelId="{D7395490-9A09-4FCC-8E6A-FA9937E954AD}" type="presOf" srcId="{19354DEC-CA97-47D9-ADED-AE9F4F037CC0}" destId="{9C5BA147-DF3D-4550-9350-2464E24D2CFD}" srcOrd="0" destOrd="0" presId="urn:microsoft.com/office/officeart/2005/8/layout/vList5"/>
    <dgm:cxn modelId="{F746C9EF-5A0A-44ED-B1F1-C4F290C2F527}" srcId="{96011DD1-C034-42B0-860F-65C44DAE3E77}" destId="{A1C36C17-676F-4F61-9DF3-67F86DD1C7B6}" srcOrd="2" destOrd="0" parTransId="{D9E82DC1-5BFB-4FC8-B787-3CA9DF99ACF1}" sibTransId="{D26A759B-3B5A-47F4-BDC2-041691FE5F4B}"/>
    <dgm:cxn modelId="{0A5D77EE-C959-4922-A87B-40FEFBBABFB9}" type="presOf" srcId="{96011DD1-C034-42B0-860F-65C44DAE3E77}" destId="{A2F22951-7FA4-4246-8DA6-60EEC6385830}" srcOrd="0" destOrd="0" presId="urn:microsoft.com/office/officeart/2005/8/layout/vList5"/>
    <dgm:cxn modelId="{69C9EECE-AF89-4586-8A9A-7A831B56A0DB}" srcId="{694E52A5-3E4C-4CB9-9709-E1B88C669F76}" destId="{109B9094-82A0-492F-AD98-5BDD953C6AAD}" srcOrd="0" destOrd="0" parTransId="{7B689923-B845-468F-9C4C-3F1B78FF2CFC}" sibTransId="{352C10ED-DBB1-4CFF-9D04-AF6979135929}"/>
    <dgm:cxn modelId="{B0556C7A-1ECC-413D-A831-8DB12E0652AB}" srcId="{A1C36C17-676F-4F61-9DF3-67F86DD1C7B6}" destId="{97A085FB-550C-427E-B03D-3239443C2D83}" srcOrd="0" destOrd="0" parTransId="{A64A65FC-0317-476E-910E-14E38081649B}" sibTransId="{5A2269A9-6097-4285-97F9-DFFCE561DDE3}"/>
    <dgm:cxn modelId="{4CA4402E-A2BC-4094-80C9-B8EDEDB7C965}" type="presParOf" srcId="{A2F22951-7FA4-4246-8DA6-60EEC6385830}" destId="{E63B60D9-B13B-4F88-92F1-1D70399D7796}" srcOrd="0" destOrd="0" presId="urn:microsoft.com/office/officeart/2005/8/layout/vList5"/>
    <dgm:cxn modelId="{CA31C1DA-BD4D-4ADB-8B27-0C6DEA1451ED}" type="presParOf" srcId="{E63B60D9-B13B-4F88-92F1-1D70399D7796}" destId="{9C5BA147-DF3D-4550-9350-2464E24D2CFD}" srcOrd="0" destOrd="0" presId="urn:microsoft.com/office/officeart/2005/8/layout/vList5"/>
    <dgm:cxn modelId="{E2A8E669-8F2E-4AFC-BD5F-9FD3EC9767FA}" type="presParOf" srcId="{E63B60D9-B13B-4F88-92F1-1D70399D7796}" destId="{9CC1C479-7B7D-4F77-8734-C9C20CEB8127}" srcOrd="1" destOrd="0" presId="urn:microsoft.com/office/officeart/2005/8/layout/vList5"/>
    <dgm:cxn modelId="{2E9E6B41-4E5A-49FF-96CA-1EDFEAD4B292}" type="presParOf" srcId="{A2F22951-7FA4-4246-8DA6-60EEC6385830}" destId="{212D17B4-EBCC-4E15-857C-3D8BB1C7B16C}" srcOrd="1" destOrd="0" presId="urn:microsoft.com/office/officeart/2005/8/layout/vList5"/>
    <dgm:cxn modelId="{D1643BEE-F2FC-4F9E-96A7-BDE541EB310F}" type="presParOf" srcId="{A2F22951-7FA4-4246-8DA6-60EEC6385830}" destId="{90825C8F-6D87-42C4-A923-A095B6B46120}" srcOrd="2" destOrd="0" presId="urn:microsoft.com/office/officeart/2005/8/layout/vList5"/>
    <dgm:cxn modelId="{DD5496C1-C838-4F70-9549-289DAC290CCA}" type="presParOf" srcId="{90825C8F-6D87-42C4-A923-A095B6B46120}" destId="{46A4FAF3-68C5-41A0-B275-280BB5C73394}" srcOrd="0" destOrd="0" presId="urn:microsoft.com/office/officeart/2005/8/layout/vList5"/>
    <dgm:cxn modelId="{77529F44-1C0F-4A86-B925-F3DED6256655}" type="presParOf" srcId="{90825C8F-6D87-42C4-A923-A095B6B46120}" destId="{65672D60-6D30-407A-98FA-9A448C1FDBE7}" srcOrd="1" destOrd="0" presId="urn:microsoft.com/office/officeart/2005/8/layout/vList5"/>
    <dgm:cxn modelId="{F63E52E8-3D7F-495C-A6DB-01E189FFFE93}" type="presParOf" srcId="{A2F22951-7FA4-4246-8DA6-60EEC6385830}" destId="{FCEA9EC9-36DC-4440-B43D-9A678C3FED82}" srcOrd="3" destOrd="0" presId="urn:microsoft.com/office/officeart/2005/8/layout/vList5"/>
    <dgm:cxn modelId="{039543D0-E609-4929-9C59-FE799AF306D1}" type="presParOf" srcId="{A2F22951-7FA4-4246-8DA6-60EEC6385830}" destId="{B515DD7F-FF45-407C-94FD-23130D49B437}" srcOrd="4" destOrd="0" presId="urn:microsoft.com/office/officeart/2005/8/layout/vList5"/>
    <dgm:cxn modelId="{0397AF93-7D00-4EE8-AD74-BECC6BC50272}" type="presParOf" srcId="{B515DD7F-FF45-407C-94FD-23130D49B437}" destId="{79AEADC2-343F-4B2F-B742-A536B746BC6F}" srcOrd="0" destOrd="0" presId="urn:microsoft.com/office/officeart/2005/8/layout/vList5"/>
    <dgm:cxn modelId="{B80DD718-1DD8-4FFC-B8EF-FFA90A0ABE8B}" type="presParOf" srcId="{B515DD7F-FF45-407C-94FD-23130D49B437}" destId="{53F3BD89-68DA-45D1-9BCB-849346AF9FFA}"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7A91805-25C4-4856-9971-8E5821FA1BB6}" type="doc">
      <dgm:prSet loTypeId="urn:microsoft.com/office/officeart/2005/8/layout/radial6" loCatId="cycle" qsTypeId="urn:microsoft.com/office/officeart/2005/8/quickstyle/3d9" qsCatId="3D" csTypeId="urn:microsoft.com/office/officeart/2005/8/colors/accent1_3" csCatId="accent1" phldr="1"/>
      <dgm:spPr/>
      <dgm:t>
        <a:bodyPr/>
        <a:lstStyle/>
        <a:p>
          <a:endParaRPr lang="pt-BR"/>
        </a:p>
      </dgm:t>
    </dgm:pt>
    <dgm:pt modelId="{3B1116ED-EE2A-4E09-B217-01F75ABD5438}">
      <dgm:prSet phldrT="[Texto]"/>
      <dgm:spPr/>
      <dgm:t>
        <a:bodyPr/>
        <a:lstStyle/>
        <a:p>
          <a:r>
            <a:rPr lang="pt-BR" dirty="0" smtClean="0"/>
            <a:t>Princípios de projetos orientados a objeto</a:t>
          </a:r>
          <a:endParaRPr lang="pt-BR" dirty="0"/>
        </a:p>
      </dgm:t>
    </dgm:pt>
    <dgm:pt modelId="{C3E32A7C-561D-4A06-8E68-456A7A0AACB1}" type="parTrans" cxnId="{CDC43B32-FBA5-4918-A709-41C47C55933F}">
      <dgm:prSet/>
      <dgm:spPr/>
      <dgm:t>
        <a:bodyPr/>
        <a:lstStyle/>
        <a:p>
          <a:endParaRPr lang="pt-BR"/>
        </a:p>
      </dgm:t>
    </dgm:pt>
    <dgm:pt modelId="{E22C88BA-591A-476B-8706-B02CB4BEB6F5}" type="sibTrans" cxnId="{CDC43B32-FBA5-4918-A709-41C47C55933F}">
      <dgm:prSet/>
      <dgm:spPr/>
      <dgm:t>
        <a:bodyPr/>
        <a:lstStyle/>
        <a:p>
          <a:endParaRPr lang="pt-BR"/>
        </a:p>
      </dgm:t>
    </dgm:pt>
    <dgm:pt modelId="{FB61ADD7-6F84-4100-8ED8-870F1B513902}">
      <dgm:prSet phldrT="[Texto]"/>
      <dgm:spPr/>
      <dgm:t>
        <a:bodyPr/>
        <a:lstStyle/>
        <a:p>
          <a:r>
            <a:rPr lang="pt-BR" dirty="0" smtClean="0"/>
            <a:t>Melhores benefícios da OO</a:t>
          </a:r>
          <a:endParaRPr lang="pt-BR" dirty="0"/>
        </a:p>
      </dgm:t>
    </dgm:pt>
    <dgm:pt modelId="{67C7FCB4-1BA5-4989-A30E-7E49F3DAA75D}" type="parTrans" cxnId="{E0C6ADB3-2F69-4D03-9322-0B696033F6C2}">
      <dgm:prSet/>
      <dgm:spPr/>
      <dgm:t>
        <a:bodyPr/>
        <a:lstStyle/>
        <a:p>
          <a:endParaRPr lang="pt-BR"/>
        </a:p>
      </dgm:t>
    </dgm:pt>
    <dgm:pt modelId="{E9B767C9-348F-4270-8F70-BECE1A9B70C7}" type="sibTrans" cxnId="{E0C6ADB3-2F69-4D03-9322-0B696033F6C2}">
      <dgm:prSet/>
      <dgm:spPr/>
      <dgm:t>
        <a:bodyPr/>
        <a:lstStyle/>
        <a:p>
          <a:endParaRPr lang="pt-BR"/>
        </a:p>
      </dgm:t>
    </dgm:pt>
    <dgm:pt modelId="{46C8D1A9-1C72-4C04-8315-ED81CF3C1E31}">
      <dgm:prSet phldrT="[Texto]"/>
      <dgm:spPr/>
      <dgm:t>
        <a:bodyPr/>
        <a:lstStyle/>
        <a:p>
          <a:r>
            <a:rPr lang="pt-BR" dirty="0" smtClean="0"/>
            <a:t>Melhores práticas</a:t>
          </a:r>
          <a:endParaRPr lang="pt-BR" dirty="0"/>
        </a:p>
      </dgm:t>
    </dgm:pt>
    <dgm:pt modelId="{108E86F4-B1EF-471F-BCEB-D41CBF323D94}" type="parTrans" cxnId="{E7D8978D-709E-494C-8195-A10165A20713}">
      <dgm:prSet/>
      <dgm:spPr/>
      <dgm:t>
        <a:bodyPr/>
        <a:lstStyle/>
        <a:p>
          <a:endParaRPr lang="pt-BR"/>
        </a:p>
      </dgm:t>
    </dgm:pt>
    <dgm:pt modelId="{554CF493-761A-4632-94EF-84906B647C5F}" type="sibTrans" cxnId="{E7D8978D-709E-494C-8195-A10165A20713}">
      <dgm:prSet/>
      <dgm:spPr/>
      <dgm:t>
        <a:bodyPr/>
        <a:lstStyle/>
        <a:p>
          <a:endParaRPr lang="pt-BR"/>
        </a:p>
      </dgm:t>
    </dgm:pt>
    <dgm:pt modelId="{FED2A400-D0FD-407F-B321-7DF75CE37350}">
      <dgm:prSet phldrT="[Texto]"/>
      <dgm:spPr/>
      <dgm:t>
        <a:bodyPr/>
        <a:lstStyle/>
        <a:p>
          <a:r>
            <a:rPr lang="pt-BR" dirty="0" smtClean="0"/>
            <a:t>Gestão de dependência</a:t>
          </a:r>
          <a:endParaRPr lang="pt-BR" dirty="0"/>
        </a:p>
      </dgm:t>
    </dgm:pt>
    <dgm:pt modelId="{AB2C2E66-A1F3-461B-854A-7C1EABCC631C}" type="parTrans" cxnId="{1287A0F1-B346-4F38-BBE2-C6B2F716AD67}">
      <dgm:prSet/>
      <dgm:spPr/>
      <dgm:t>
        <a:bodyPr/>
        <a:lstStyle/>
        <a:p>
          <a:endParaRPr lang="pt-BR"/>
        </a:p>
      </dgm:t>
    </dgm:pt>
    <dgm:pt modelId="{1E78D9C1-CC83-4693-AAD6-BBF261564733}" type="sibTrans" cxnId="{1287A0F1-B346-4F38-BBE2-C6B2F716AD67}">
      <dgm:prSet/>
      <dgm:spPr/>
      <dgm:t>
        <a:bodyPr/>
        <a:lstStyle/>
        <a:p>
          <a:endParaRPr lang="pt-BR"/>
        </a:p>
      </dgm:t>
    </dgm:pt>
    <dgm:pt modelId="{E62EC2A8-5D1D-4261-9FED-FE8A91320D85}">
      <dgm:prSet phldrT="[Texto]"/>
      <dgm:spPr/>
      <dgm:t>
        <a:bodyPr/>
        <a:lstStyle/>
        <a:p>
          <a:r>
            <a:rPr lang="pt-BR" dirty="0" smtClean="0"/>
            <a:t>Evitar a programação estrutura</a:t>
          </a:r>
          <a:endParaRPr lang="pt-BR" dirty="0"/>
        </a:p>
      </dgm:t>
    </dgm:pt>
    <dgm:pt modelId="{43D1B889-D076-46A3-95E1-C4061F26D052}" type="parTrans" cxnId="{8C40DD05-2A7E-4D7F-A796-117D78CE7C13}">
      <dgm:prSet/>
      <dgm:spPr/>
      <dgm:t>
        <a:bodyPr/>
        <a:lstStyle/>
        <a:p>
          <a:endParaRPr lang="pt-BR"/>
        </a:p>
      </dgm:t>
    </dgm:pt>
    <dgm:pt modelId="{89FE648D-9D78-4A5E-9684-FD3DA79A62EA}" type="sibTrans" cxnId="{8C40DD05-2A7E-4D7F-A796-117D78CE7C13}">
      <dgm:prSet/>
      <dgm:spPr/>
      <dgm:t>
        <a:bodyPr/>
        <a:lstStyle/>
        <a:p>
          <a:endParaRPr lang="pt-BR"/>
        </a:p>
      </dgm:t>
    </dgm:pt>
    <dgm:pt modelId="{31A7275F-ED1A-47C5-BD2B-59F93ACC9049}" type="pres">
      <dgm:prSet presAssocID="{D7A91805-25C4-4856-9971-8E5821FA1BB6}" presName="Name0" presStyleCnt="0">
        <dgm:presLayoutVars>
          <dgm:chMax val="1"/>
          <dgm:dir/>
          <dgm:animLvl val="ctr"/>
          <dgm:resizeHandles val="exact"/>
        </dgm:presLayoutVars>
      </dgm:prSet>
      <dgm:spPr/>
      <dgm:t>
        <a:bodyPr/>
        <a:lstStyle/>
        <a:p>
          <a:endParaRPr lang="pt-BR"/>
        </a:p>
      </dgm:t>
    </dgm:pt>
    <dgm:pt modelId="{42ADBE5E-DABC-47C4-87BB-F9FAB08942E5}" type="pres">
      <dgm:prSet presAssocID="{3B1116ED-EE2A-4E09-B217-01F75ABD5438}" presName="centerShape" presStyleLbl="node0" presStyleIdx="0" presStyleCnt="1" custLinFactNeighborX="-395"/>
      <dgm:spPr/>
      <dgm:t>
        <a:bodyPr/>
        <a:lstStyle/>
        <a:p>
          <a:endParaRPr lang="pt-BR"/>
        </a:p>
      </dgm:t>
    </dgm:pt>
    <dgm:pt modelId="{164E05C5-94B7-415E-8A77-314DABE6BBE9}" type="pres">
      <dgm:prSet presAssocID="{FB61ADD7-6F84-4100-8ED8-870F1B513902}" presName="node" presStyleLbl="node1" presStyleIdx="0" presStyleCnt="4">
        <dgm:presLayoutVars>
          <dgm:bulletEnabled val="1"/>
        </dgm:presLayoutVars>
      </dgm:prSet>
      <dgm:spPr/>
      <dgm:t>
        <a:bodyPr/>
        <a:lstStyle/>
        <a:p>
          <a:endParaRPr lang="pt-BR"/>
        </a:p>
      </dgm:t>
    </dgm:pt>
    <dgm:pt modelId="{0481584A-A99A-487E-9D2F-928614D92077}" type="pres">
      <dgm:prSet presAssocID="{FB61ADD7-6F84-4100-8ED8-870F1B513902}" presName="dummy" presStyleCnt="0"/>
      <dgm:spPr/>
      <dgm:t>
        <a:bodyPr/>
        <a:lstStyle/>
        <a:p>
          <a:endParaRPr lang="pt-BR"/>
        </a:p>
      </dgm:t>
    </dgm:pt>
    <dgm:pt modelId="{7DA487B2-B73B-4C3F-A102-F8049A05B49A}" type="pres">
      <dgm:prSet presAssocID="{E9B767C9-348F-4270-8F70-BECE1A9B70C7}" presName="sibTrans" presStyleLbl="sibTrans2D1" presStyleIdx="0" presStyleCnt="4"/>
      <dgm:spPr/>
      <dgm:t>
        <a:bodyPr/>
        <a:lstStyle/>
        <a:p>
          <a:endParaRPr lang="pt-BR"/>
        </a:p>
      </dgm:t>
    </dgm:pt>
    <dgm:pt modelId="{BDFC8CA6-785C-417B-B00C-E439B7098781}" type="pres">
      <dgm:prSet presAssocID="{46C8D1A9-1C72-4C04-8315-ED81CF3C1E31}" presName="node" presStyleLbl="node1" presStyleIdx="1" presStyleCnt="4">
        <dgm:presLayoutVars>
          <dgm:bulletEnabled val="1"/>
        </dgm:presLayoutVars>
      </dgm:prSet>
      <dgm:spPr/>
      <dgm:t>
        <a:bodyPr/>
        <a:lstStyle/>
        <a:p>
          <a:endParaRPr lang="pt-BR"/>
        </a:p>
      </dgm:t>
    </dgm:pt>
    <dgm:pt modelId="{563EECBF-E350-4093-B4AC-B3A3D80529AA}" type="pres">
      <dgm:prSet presAssocID="{46C8D1A9-1C72-4C04-8315-ED81CF3C1E31}" presName="dummy" presStyleCnt="0"/>
      <dgm:spPr/>
      <dgm:t>
        <a:bodyPr/>
        <a:lstStyle/>
        <a:p>
          <a:endParaRPr lang="pt-BR"/>
        </a:p>
      </dgm:t>
    </dgm:pt>
    <dgm:pt modelId="{435F833E-041D-4CFA-A478-429CB4E7A130}" type="pres">
      <dgm:prSet presAssocID="{554CF493-761A-4632-94EF-84906B647C5F}" presName="sibTrans" presStyleLbl="sibTrans2D1" presStyleIdx="1" presStyleCnt="4"/>
      <dgm:spPr/>
      <dgm:t>
        <a:bodyPr/>
        <a:lstStyle/>
        <a:p>
          <a:endParaRPr lang="pt-BR"/>
        </a:p>
      </dgm:t>
    </dgm:pt>
    <dgm:pt modelId="{8A62BACA-85F7-4370-9BB8-B9D9CBE88E0D}" type="pres">
      <dgm:prSet presAssocID="{FED2A400-D0FD-407F-B321-7DF75CE37350}" presName="node" presStyleLbl="node1" presStyleIdx="2" presStyleCnt="4">
        <dgm:presLayoutVars>
          <dgm:bulletEnabled val="1"/>
        </dgm:presLayoutVars>
      </dgm:prSet>
      <dgm:spPr/>
      <dgm:t>
        <a:bodyPr/>
        <a:lstStyle/>
        <a:p>
          <a:endParaRPr lang="pt-BR"/>
        </a:p>
      </dgm:t>
    </dgm:pt>
    <dgm:pt modelId="{EBF528F8-A331-4189-9C9B-43E19791D81A}" type="pres">
      <dgm:prSet presAssocID="{FED2A400-D0FD-407F-B321-7DF75CE37350}" presName="dummy" presStyleCnt="0"/>
      <dgm:spPr/>
      <dgm:t>
        <a:bodyPr/>
        <a:lstStyle/>
        <a:p>
          <a:endParaRPr lang="pt-BR"/>
        </a:p>
      </dgm:t>
    </dgm:pt>
    <dgm:pt modelId="{B7733A01-0B51-45B5-978E-9F98ED4B600F}" type="pres">
      <dgm:prSet presAssocID="{1E78D9C1-CC83-4693-AAD6-BBF261564733}" presName="sibTrans" presStyleLbl="sibTrans2D1" presStyleIdx="2" presStyleCnt="4"/>
      <dgm:spPr/>
      <dgm:t>
        <a:bodyPr/>
        <a:lstStyle/>
        <a:p>
          <a:endParaRPr lang="pt-BR"/>
        </a:p>
      </dgm:t>
    </dgm:pt>
    <dgm:pt modelId="{789BAB49-BAA0-45D7-BDAD-6D92CA5BD7B5}" type="pres">
      <dgm:prSet presAssocID="{E62EC2A8-5D1D-4261-9FED-FE8A91320D85}" presName="node" presStyleLbl="node1" presStyleIdx="3" presStyleCnt="4">
        <dgm:presLayoutVars>
          <dgm:bulletEnabled val="1"/>
        </dgm:presLayoutVars>
      </dgm:prSet>
      <dgm:spPr/>
      <dgm:t>
        <a:bodyPr/>
        <a:lstStyle/>
        <a:p>
          <a:endParaRPr lang="pt-BR"/>
        </a:p>
      </dgm:t>
    </dgm:pt>
    <dgm:pt modelId="{61781F03-D252-49FF-9538-769A08040EAB}" type="pres">
      <dgm:prSet presAssocID="{E62EC2A8-5D1D-4261-9FED-FE8A91320D85}" presName="dummy" presStyleCnt="0"/>
      <dgm:spPr/>
      <dgm:t>
        <a:bodyPr/>
        <a:lstStyle/>
        <a:p>
          <a:endParaRPr lang="pt-BR"/>
        </a:p>
      </dgm:t>
    </dgm:pt>
    <dgm:pt modelId="{A208F7C6-FC5D-4C33-87EC-A684B6BF32DD}" type="pres">
      <dgm:prSet presAssocID="{89FE648D-9D78-4A5E-9684-FD3DA79A62EA}" presName="sibTrans" presStyleLbl="sibTrans2D1" presStyleIdx="3" presStyleCnt="4"/>
      <dgm:spPr/>
      <dgm:t>
        <a:bodyPr/>
        <a:lstStyle/>
        <a:p>
          <a:endParaRPr lang="pt-BR"/>
        </a:p>
      </dgm:t>
    </dgm:pt>
  </dgm:ptLst>
  <dgm:cxnLst>
    <dgm:cxn modelId="{98BA0994-AB5F-4E6E-93C3-4312BA820956}" type="presOf" srcId="{FB61ADD7-6F84-4100-8ED8-870F1B513902}" destId="{164E05C5-94B7-415E-8A77-314DABE6BBE9}" srcOrd="0" destOrd="0" presId="urn:microsoft.com/office/officeart/2005/8/layout/radial6"/>
    <dgm:cxn modelId="{A0E4E289-B9E0-4D06-ACBF-E37473F13CF9}" type="presOf" srcId="{D7A91805-25C4-4856-9971-8E5821FA1BB6}" destId="{31A7275F-ED1A-47C5-BD2B-59F93ACC9049}" srcOrd="0" destOrd="0" presId="urn:microsoft.com/office/officeart/2005/8/layout/radial6"/>
    <dgm:cxn modelId="{B1C87986-D076-41D6-9B47-3B65C227B9D5}" type="presOf" srcId="{554CF493-761A-4632-94EF-84906B647C5F}" destId="{435F833E-041D-4CFA-A478-429CB4E7A130}" srcOrd="0" destOrd="0" presId="urn:microsoft.com/office/officeart/2005/8/layout/radial6"/>
    <dgm:cxn modelId="{B116C02A-20D5-4997-9EC2-A1B512764F2F}" type="presOf" srcId="{E62EC2A8-5D1D-4261-9FED-FE8A91320D85}" destId="{789BAB49-BAA0-45D7-BDAD-6D92CA5BD7B5}" srcOrd="0" destOrd="0" presId="urn:microsoft.com/office/officeart/2005/8/layout/radial6"/>
    <dgm:cxn modelId="{B9540730-6B95-4169-A2DA-E081F3888ED9}" type="presOf" srcId="{46C8D1A9-1C72-4C04-8315-ED81CF3C1E31}" destId="{BDFC8CA6-785C-417B-B00C-E439B7098781}" srcOrd="0" destOrd="0" presId="urn:microsoft.com/office/officeart/2005/8/layout/radial6"/>
    <dgm:cxn modelId="{D835436E-D922-42BB-A4E1-D32C637D244C}" type="presOf" srcId="{FED2A400-D0FD-407F-B321-7DF75CE37350}" destId="{8A62BACA-85F7-4370-9BB8-B9D9CBE88E0D}" srcOrd="0" destOrd="0" presId="urn:microsoft.com/office/officeart/2005/8/layout/radial6"/>
    <dgm:cxn modelId="{B58F15F3-A535-444B-BEFC-83E03841AF42}" type="presOf" srcId="{89FE648D-9D78-4A5E-9684-FD3DA79A62EA}" destId="{A208F7C6-FC5D-4C33-87EC-A684B6BF32DD}" srcOrd="0" destOrd="0" presId="urn:microsoft.com/office/officeart/2005/8/layout/radial6"/>
    <dgm:cxn modelId="{E7D8978D-709E-494C-8195-A10165A20713}" srcId="{3B1116ED-EE2A-4E09-B217-01F75ABD5438}" destId="{46C8D1A9-1C72-4C04-8315-ED81CF3C1E31}" srcOrd="1" destOrd="0" parTransId="{108E86F4-B1EF-471F-BCEB-D41CBF323D94}" sibTransId="{554CF493-761A-4632-94EF-84906B647C5F}"/>
    <dgm:cxn modelId="{1287A0F1-B346-4F38-BBE2-C6B2F716AD67}" srcId="{3B1116ED-EE2A-4E09-B217-01F75ABD5438}" destId="{FED2A400-D0FD-407F-B321-7DF75CE37350}" srcOrd="2" destOrd="0" parTransId="{AB2C2E66-A1F3-461B-854A-7C1EABCC631C}" sibTransId="{1E78D9C1-CC83-4693-AAD6-BBF261564733}"/>
    <dgm:cxn modelId="{A6C2C9C9-E15B-4D07-A430-36F58EBE9AED}" type="presOf" srcId="{3B1116ED-EE2A-4E09-B217-01F75ABD5438}" destId="{42ADBE5E-DABC-47C4-87BB-F9FAB08942E5}" srcOrd="0" destOrd="0" presId="urn:microsoft.com/office/officeart/2005/8/layout/radial6"/>
    <dgm:cxn modelId="{CDC43B32-FBA5-4918-A709-41C47C55933F}" srcId="{D7A91805-25C4-4856-9971-8E5821FA1BB6}" destId="{3B1116ED-EE2A-4E09-B217-01F75ABD5438}" srcOrd="0" destOrd="0" parTransId="{C3E32A7C-561D-4A06-8E68-456A7A0AACB1}" sibTransId="{E22C88BA-591A-476B-8706-B02CB4BEB6F5}"/>
    <dgm:cxn modelId="{157F1D5B-E384-47D6-98BA-476C8BBB3889}" type="presOf" srcId="{1E78D9C1-CC83-4693-AAD6-BBF261564733}" destId="{B7733A01-0B51-45B5-978E-9F98ED4B600F}" srcOrd="0" destOrd="0" presId="urn:microsoft.com/office/officeart/2005/8/layout/radial6"/>
    <dgm:cxn modelId="{8C40DD05-2A7E-4D7F-A796-117D78CE7C13}" srcId="{3B1116ED-EE2A-4E09-B217-01F75ABD5438}" destId="{E62EC2A8-5D1D-4261-9FED-FE8A91320D85}" srcOrd="3" destOrd="0" parTransId="{43D1B889-D076-46A3-95E1-C4061F26D052}" sibTransId="{89FE648D-9D78-4A5E-9684-FD3DA79A62EA}"/>
    <dgm:cxn modelId="{69683A8E-A534-4FAE-8C3A-DEB0BA53CB74}" type="presOf" srcId="{E9B767C9-348F-4270-8F70-BECE1A9B70C7}" destId="{7DA487B2-B73B-4C3F-A102-F8049A05B49A}" srcOrd="0" destOrd="0" presId="urn:microsoft.com/office/officeart/2005/8/layout/radial6"/>
    <dgm:cxn modelId="{E0C6ADB3-2F69-4D03-9322-0B696033F6C2}" srcId="{3B1116ED-EE2A-4E09-B217-01F75ABD5438}" destId="{FB61ADD7-6F84-4100-8ED8-870F1B513902}" srcOrd="0" destOrd="0" parTransId="{67C7FCB4-1BA5-4989-A30E-7E49F3DAA75D}" sibTransId="{E9B767C9-348F-4270-8F70-BECE1A9B70C7}"/>
    <dgm:cxn modelId="{58726DBA-4478-4A29-8D50-4FCF48165106}" type="presParOf" srcId="{31A7275F-ED1A-47C5-BD2B-59F93ACC9049}" destId="{42ADBE5E-DABC-47C4-87BB-F9FAB08942E5}" srcOrd="0" destOrd="0" presId="urn:microsoft.com/office/officeart/2005/8/layout/radial6"/>
    <dgm:cxn modelId="{AC3721F8-E0C3-4144-976B-6843070E29CE}" type="presParOf" srcId="{31A7275F-ED1A-47C5-BD2B-59F93ACC9049}" destId="{164E05C5-94B7-415E-8A77-314DABE6BBE9}" srcOrd="1" destOrd="0" presId="urn:microsoft.com/office/officeart/2005/8/layout/radial6"/>
    <dgm:cxn modelId="{ACE01E7E-3372-4045-91CF-93340D0A25AE}" type="presParOf" srcId="{31A7275F-ED1A-47C5-BD2B-59F93ACC9049}" destId="{0481584A-A99A-487E-9D2F-928614D92077}" srcOrd="2" destOrd="0" presId="urn:microsoft.com/office/officeart/2005/8/layout/radial6"/>
    <dgm:cxn modelId="{21CADB82-684A-494B-AC92-CFDC40CA2F83}" type="presParOf" srcId="{31A7275F-ED1A-47C5-BD2B-59F93ACC9049}" destId="{7DA487B2-B73B-4C3F-A102-F8049A05B49A}" srcOrd="3" destOrd="0" presId="urn:microsoft.com/office/officeart/2005/8/layout/radial6"/>
    <dgm:cxn modelId="{235E9DB4-E250-41FF-B615-EBBE441A73C2}" type="presParOf" srcId="{31A7275F-ED1A-47C5-BD2B-59F93ACC9049}" destId="{BDFC8CA6-785C-417B-B00C-E439B7098781}" srcOrd="4" destOrd="0" presId="urn:microsoft.com/office/officeart/2005/8/layout/radial6"/>
    <dgm:cxn modelId="{25FBA27A-8353-4FF7-996A-F4A041E54CB2}" type="presParOf" srcId="{31A7275F-ED1A-47C5-BD2B-59F93ACC9049}" destId="{563EECBF-E350-4093-B4AC-B3A3D80529AA}" srcOrd="5" destOrd="0" presId="urn:microsoft.com/office/officeart/2005/8/layout/radial6"/>
    <dgm:cxn modelId="{896A22FC-91E5-48B5-890A-58C950C5EEB4}" type="presParOf" srcId="{31A7275F-ED1A-47C5-BD2B-59F93ACC9049}" destId="{435F833E-041D-4CFA-A478-429CB4E7A130}" srcOrd="6" destOrd="0" presId="urn:microsoft.com/office/officeart/2005/8/layout/radial6"/>
    <dgm:cxn modelId="{032444F2-1AFA-4B31-A9F2-32492EB032AD}" type="presParOf" srcId="{31A7275F-ED1A-47C5-BD2B-59F93ACC9049}" destId="{8A62BACA-85F7-4370-9BB8-B9D9CBE88E0D}" srcOrd="7" destOrd="0" presId="urn:microsoft.com/office/officeart/2005/8/layout/radial6"/>
    <dgm:cxn modelId="{5DFE16C3-1940-40B3-A6C0-859BF3928E70}" type="presParOf" srcId="{31A7275F-ED1A-47C5-BD2B-59F93ACC9049}" destId="{EBF528F8-A331-4189-9C9B-43E19791D81A}" srcOrd="8" destOrd="0" presId="urn:microsoft.com/office/officeart/2005/8/layout/radial6"/>
    <dgm:cxn modelId="{20CCD814-E5F4-4B05-A47B-145D26F8CBBD}" type="presParOf" srcId="{31A7275F-ED1A-47C5-BD2B-59F93ACC9049}" destId="{B7733A01-0B51-45B5-978E-9F98ED4B600F}" srcOrd="9" destOrd="0" presId="urn:microsoft.com/office/officeart/2005/8/layout/radial6"/>
    <dgm:cxn modelId="{BA0E3D35-560C-4F7D-9BC3-3924A0557C61}" type="presParOf" srcId="{31A7275F-ED1A-47C5-BD2B-59F93ACC9049}" destId="{789BAB49-BAA0-45D7-BDAD-6D92CA5BD7B5}" srcOrd="10" destOrd="0" presId="urn:microsoft.com/office/officeart/2005/8/layout/radial6"/>
    <dgm:cxn modelId="{AF2C664B-0160-473C-82BF-5E188FBDF866}" type="presParOf" srcId="{31A7275F-ED1A-47C5-BD2B-59F93ACC9049}" destId="{61781F03-D252-49FF-9538-769A08040EAB}" srcOrd="11" destOrd="0" presId="urn:microsoft.com/office/officeart/2005/8/layout/radial6"/>
    <dgm:cxn modelId="{0334F49B-3215-4061-B05D-AE7D669C6884}" type="presParOf" srcId="{31A7275F-ED1A-47C5-BD2B-59F93ACC9049}" destId="{A208F7C6-FC5D-4C33-87EC-A684B6BF32DD}" srcOrd="12" destOrd="0" presId="urn:microsoft.com/office/officeart/2005/8/layout/radial6"/>
  </dgm:cxnLst>
  <dgm:bg>
    <a:noFill/>
  </dgm:bg>
  <dgm:whole/>
  <dgm:extLst>
    <a:ext uri="http://schemas.microsoft.com/office/drawing/2008/diagram">
      <dsp:dataModelExt xmlns:dsp="http://schemas.microsoft.com/office/drawing/2008/diagram" relId="rId8"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208F7C6-FC5D-4C33-87EC-A684B6BF32DD}">
      <dsp:nvSpPr>
        <dsp:cNvPr id="0" name=""/>
        <dsp:cNvSpPr/>
      </dsp:nvSpPr>
      <dsp:spPr>
        <a:xfrm>
          <a:off x="1457020" y="616508"/>
          <a:ext cx="4114434" cy="4114434"/>
        </a:xfrm>
        <a:prstGeom prst="blockArc">
          <a:avLst>
            <a:gd name="adj1" fmla="val 10800000"/>
            <a:gd name="adj2" fmla="val 16200000"/>
            <a:gd name="adj3" fmla="val 4641"/>
          </a:avLst>
        </a:prstGeom>
        <a:solidFill>
          <a:schemeClr val="accent1">
            <a:shade val="90000"/>
            <a:hueOff val="271295"/>
            <a:satOff val="-626"/>
            <a:lumOff val="19871"/>
            <a:alphaOff val="0"/>
          </a:schemeClr>
        </a:solidFill>
        <a:ln>
          <a:noFill/>
        </a:ln>
        <a:effectLst/>
        <a:sp3d z="-227350" prstMaterial="matte"/>
      </dsp:spPr>
      <dsp:style>
        <a:lnRef idx="0">
          <a:scrgbClr r="0" g="0" b="0"/>
        </a:lnRef>
        <a:fillRef idx="1">
          <a:scrgbClr r="0" g="0" b="0"/>
        </a:fillRef>
        <a:effectRef idx="0">
          <a:scrgbClr r="0" g="0" b="0"/>
        </a:effectRef>
        <a:fontRef idx="minor">
          <a:schemeClr val="lt1"/>
        </a:fontRef>
      </dsp:style>
    </dsp:sp>
    <dsp:sp modelId="{B7733A01-0B51-45B5-978E-9F98ED4B600F}">
      <dsp:nvSpPr>
        <dsp:cNvPr id="0" name=""/>
        <dsp:cNvSpPr/>
      </dsp:nvSpPr>
      <dsp:spPr>
        <a:xfrm>
          <a:off x="1457020" y="616508"/>
          <a:ext cx="4114434" cy="4114434"/>
        </a:xfrm>
        <a:prstGeom prst="blockArc">
          <a:avLst>
            <a:gd name="adj1" fmla="val 5400000"/>
            <a:gd name="adj2" fmla="val 10800000"/>
            <a:gd name="adj3" fmla="val 4641"/>
          </a:avLst>
        </a:prstGeom>
        <a:solidFill>
          <a:schemeClr val="accent1">
            <a:shade val="90000"/>
            <a:hueOff val="180863"/>
            <a:satOff val="-417"/>
            <a:lumOff val="13247"/>
            <a:alphaOff val="0"/>
          </a:schemeClr>
        </a:solidFill>
        <a:ln>
          <a:noFill/>
        </a:ln>
        <a:effectLst/>
        <a:sp3d z="-227350" prstMaterial="matte"/>
      </dsp:spPr>
      <dsp:style>
        <a:lnRef idx="0">
          <a:scrgbClr r="0" g="0" b="0"/>
        </a:lnRef>
        <a:fillRef idx="1">
          <a:scrgbClr r="0" g="0" b="0"/>
        </a:fillRef>
        <a:effectRef idx="0">
          <a:scrgbClr r="0" g="0" b="0"/>
        </a:effectRef>
        <a:fontRef idx="minor">
          <a:schemeClr val="lt1"/>
        </a:fontRef>
      </dsp:style>
    </dsp:sp>
    <dsp:sp modelId="{435F833E-041D-4CFA-A478-429CB4E7A130}">
      <dsp:nvSpPr>
        <dsp:cNvPr id="0" name=""/>
        <dsp:cNvSpPr/>
      </dsp:nvSpPr>
      <dsp:spPr>
        <a:xfrm>
          <a:off x="1457020" y="616508"/>
          <a:ext cx="4114434" cy="4114434"/>
        </a:xfrm>
        <a:prstGeom prst="blockArc">
          <a:avLst>
            <a:gd name="adj1" fmla="val 0"/>
            <a:gd name="adj2" fmla="val 5400000"/>
            <a:gd name="adj3" fmla="val 4641"/>
          </a:avLst>
        </a:prstGeom>
        <a:solidFill>
          <a:schemeClr val="accent1">
            <a:shade val="90000"/>
            <a:hueOff val="90432"/>
            <a:satOff val="-209"/>
            <a:lumOff val="6624"/>
            <a:alphaOff val="0"/>
          </a:schemeClr>
        </a:solidFill>
        <a:ln>
          <a:noFill/>
        </a:ln>
        <a:effectLst/>
        <a:sp3d z="-227350" prstMaterial="matte"/>
      </dsp:spPr>
      <dsp:style>
        <a:lnRef idx="0">
          <a:scrgbClr r="0" g="0" b="0"/>
        </a:lnRef>
        <a:fillRef idx="1">
          <a:scrgbClr r="0" g="0" b="0"/>
        </a:fillRef>
        <a:effectRef idx="0">
          <a:scrgbClr r="0" g="0" b="0"/>
        </a:effectRef>
        <a:fontRef idx="minor">
          <a:schemeClr val="lt1"/>
        </a:fontRef>
      </dsp:style>
    </dsp:sp>
    <dsp:sp modelId="{7DA487B2-B73B-4C3F-A102-F8049A05B49A}">
      <dsp:nvSpPr>
        <dsp:cNvPr id="0" name=""/>
        <dsp:cNvSpPr/>
      </dsp:nvSpPr>
      <dsp:spPr>
        <a:xfrm>
          <a:off x="1457020" y="616508"/>
          <a:ext cx="4114434" cy="4114434"/>
        </a:xfrm>
        <a:prstGeom prst="blockArc">
          <a:avLst>
            <a:gd name="adj1" fmla="val 16200000"/>
            <a:gd name="adj2" fmla="val 0"/>
            <a:gd name="adj3" fmla="val 4641"/>
          </a:avLst>
        </a:prstGeom>
        <a:solidFill>
          <a:schemeClr val="accent1">
            <a:shade val="90000"/>
            <a:hueOff val="0"/>
            <a:satOff val="0"/>
            <a:lumOff val="0"/>
            <a:alphaOff val="0"/>
          </a:schemeClr>
        </a:solidFill>
        <a:ln>
          <a:noFill/>
        </a:ln>
        <a:effectLst/>
        <a:sp3d z="-227350" prstMaterial="matte"/>
      </dsp:spPr>
      <dsp:style>
        <a:lnRef idx="0">
          <a:scrgbClr r="0" g="0" b="0"/>
        </a:lnRef>
        <a:fillRef idx="1">
          <a:scrgbClr r="0" g="0" b="0"/>
        </a:fillRef>
        <a:effectRef idx="0">
          <a:scrgbClr r="0" g="0" b="0"/>
        </a:effectRef>
        <a:fontRef idx="minor">
          <a:schemeClr val="lt1"/>
        </a:fontRef>
      </dsp:style>
    </dsp:sp>
    <dsp:sp modelId="{42ADBE5E-DABC-47C4-87BB-F9FAB08942E5}">
      <dsp:nvSpPr>
        <dsp:cNvPr id="0" name=""/>
        <dsp:cNvSpPr/>
      </dsp:nvSpPr>
      <dsp:spPr>
        <a:xfrm>
          <a:off x="2551166" y="1726528"/>
          <a:ext cx="1894393" cy="1894393"/>
        </a:xfrm>
        <a:prstGeom prst="ellipse">
          <a:avLst/>
        </a:prstGeom>
        <a:solidFill>
          <a:schemeClr val="accent1">
            <a:shade val="80000"/>
            <a:hueOff val="0"/>
            <a:satOff val="0"/>
            <a:lumOff val="0"/>
            <a:alphaOff val="0"/>
          </a:schemeClr>
        </a:solidFill>
        <a:ln>
          <a:noFill/>
        </a:ln>
        <a:effectLst/>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25400" tIns="25400" rIns="25400" bIns="25400" numCol="1" spcCol="1270" anchor="ctr" anchorCtr="0">
          <a:noAutofit/>
          <a:sp3d extrusionH="28000" prstMaterial="matte"/>
        </a:bodyPr>
        <a:lstStyle/>
        <a:p>
          <a:pPr lvl="0" algn="ctr" defTabSz="889000">
            <a:lnSpc>
              <a:spcPct val="90000"/>
            </a:lnSpc>
            <a:spcBef>
              <a:spcPct val="0"/>
            </a:spcBef>
            <a:spcAft>
              <a:spcPct val="35000"/>
            </a:spcAft>
          </a:pPr>
          <a:r>
            <a:rPr lang="pt-BR" sz="2000" kern="1200" dirty="0" smtClean="0"/>
            <a:t>Princípios de projetos orientados a objeto</a:t>
          </a:r>
          <a:endParaRPr lang="pt-BR" sz="2000" kern="1200" dirty="0"/>
        </a:p>
      </dsp:txBody>
      <dsp:txXfrm>
        <a:off x="2828593" y="2003955"/>
        <a:ext cx="1339539" cy="1339539"/>
      </dsp:txXfrm>
    </dsp:sp>
    <dsp:sp modelId="{164E05C5-94B7-415E-8A77-314DABE6BBE9}">
      <dsp:nvSpPr>
        <dsp:cNvPr id="0" name=""/>
        <dsp:cNvSpPr/>
      </dsp:nvSpPr>
      <dsp:spPr>
        <a:xfrm>
          <a:off x="2851200" y="1208"/>
          <a:ext cx="1326075" cy="1326075"/>
        </a:xfrm>
        <a:prstGeom prst="ellipse">
          <a:avLst/>
        </a:prstGeom>
        <a:solidFill>
          <a:schemeClr val="accent1">
            <a:shade val="80000"/>
            <a:hueOff val="0"/>
            <a:satOff val="0"/>
            <a:lumOff val="0"/>
            <a:alphaOff val="0"/>
          </a:schemeClr>
        </a:solidFill>
        <a:ln>
          <a:noFill/>
        </a:ln>
        <a:effectLst/>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15240" tIns="15240" rIns="15240" bIns="15240" numCol="1" spcCol="1270" anchor="ctr" anchorCtr="0">
          <a:noAutofit/>
          <a:sp3d extrusionH="28000" prstMaterial="matte"/>
        </a:bodyPr>
        <a:lstStyle/>
        <a:p>
          <a:pPr lvl="0" algn="ctr" defTabSz="533400">
            <a:lnSpc>
              <a:spcPct val="90000"/>
            </a:lnSpc>
            <a:spcBef>
              <a:spcPct val="0"/>
            </a:spcBef>
            <a:spcAft>
              <a:spcPct val="35000"/>
            </a:spcAft>
          </a:pPr>
          <a:r>
            <a:rPr lang="pt-BR" sz="1200" kern="1200" dirty="0" smtClean="0"/>
            <a:t>Melhores benefícios da OO</a:t>
          </a:r>
          <a:endParaRPr lang="pt-BR" sz="1200" kern="1200" dirty="0"/>
        </a:p>
      </dsp:txBody>
      <dsp:txXfrm>
        <a:off x="3045399" y="195407"/>
        <a:ext cx="937677" cy="937677"/>
      </dsp:txXfrm>
    </dsp:sp>
    <dsp:sp modelId="{BDFC8CA6-785C-417B-B00C-E439B7098781}">
      <dsp:nvSpPr>
        <dsp:cNvPr id="0" name=""/>
        <dsp:cNvSpPr/>
      </dsp:nvSpPr>
      <dsp:spPr>
        <a:xfrm>
          <a:off x="4860678" y="2010687"/>
          <a:ext cx="1326075" cy="1326075"/>
        </a:xfrm>
        <a:prstGeom prst="ellipse">
          <a:avLst/>
        </a:prstGeom>
        <a:solidFill>
          <a:schemeClr val="accent1">
            <a:shade val="80000"/>
            <a:hueOff val="90421"/>
            <a:satOff val="1725"/>
            <a:lumOff val="7618"/>
            <a:alphaOff val="0"/>
          </a:schemeClr>
        </a:solidFill>
        <a:ln>
          <a:noFill/>
        </a:ln>
        <a:effectLst/>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15240" tIns="15240" rIns="15240" bIns="15240" numCol="1" spcCol="1270" anchor="ctr" anchorCtr="0">
          <a:noAutofit/>
          <a:sp3d extrusionH="28000" prstMaterial="matte"/>
        </a:bodyPr>
        <a:lstStyle/>
        <a:p>
          <a:pPr lvl="0" algn="ctr" defTabSz="533400">
            <a:lnSpc>
              <a:spcPct val="90000"/>
            </a:lnSpc>
            <a:spcBef>
              <a:spcPct val="0"/>
            </a:spcBef>
            <a:spcAft>
              <a:spcPct val="35000"/>
            </a:spcAft>
          </a:pPr>
          <a:r>
            <a:rPr lang="pt-BR" sz="1200" kern="1200" dirty="0" smtClean="0"/>
            <a:t>Melhores práticas</a:t>
          </a:r>
          <a:endParaRPr lang="pt-BR" sz="1200" kern="1200" dirty="0"/>
        </a:p>
      </dsp:txBody>
      <dsp:txXfrm>
        <a:off x="5054877" y="2204886"/>
        <a:ext cx="937677" cy="937677"/>
      </dsp:txXfrm>
    </dsp:sp>
    <dsp:sp modelId="{8A62BACA-85F7-4370-9BB8-B9D9CBE88E0D}">
      <dsp:nvSpPr>
        <dsp:cNvPr id="0" name=""/>
        <dsp:cNvSpPr/>
      </dsp:nvSpPr>
      <dsp:spPr>
        <a:xfrm>
          <a:off x="2851200" y="4020166"/>
          <a:ext cx="1326075" cy="1326075"/>
        </a:xfrm>
        <a:prstGeom prst="ellipse">
          <a:avLst/>
        </a:prstGeom>
        <a:solidFill>
          <a:schemeClr val="accent1">
            <a:shade val="80000"/>
            <a:hueOff val="180842"/>
            <a:satOff val="3450"/>
            <a:lumOff val="15237"/>
            <a:alphaOff val="0"/>
          </a:schemeClr>
        </a:solidFill>
        <a:ln>
          <a:noFill/>
        </a:ln>
        <a:effectLst/>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15240" tIns="15240" rIns="15240" bIns="15240" numCol="1" spcCol="1270" anchor="ctr" anchorCtr="0">
          <a:noAutofit/>
          <a:sp3d extrusionH="28000" prstMaterial="matte"/>
        </a:bodyPr>
        <a:lstStyle/>
        <a:p>
          <a:pPr lvl="0" algn="ctr" defTabSz="533400">
            <a:lnSpc>
              <a:spcPct val="90000"/>
            </a:lnSpc>
            <a:spcBef>
              <a:spcPct val="0"/>
            </a:spcBef>
            <a:spcAft>
              <a:spcPct val="35000"/>
            </a:spcAft>
          </a:pPr>
          <a:r>
            <a:rPr lang="pt-BR" sz="1200" kern="1200" dirty="0" smtClean="0"/>
            <a:t>Gestão de dependência</a:t>
          </a:r>
          <a:endParaRPr lang="pt-BR" sz="1200" kern="1200" dirty="0"/>
        </a:p>
      </dsp:txBody>
      <dsp:txXfrm>
        <a:off x="3045399" y="4214365"/>
        <a:ext cx="937677" cy="937677"/>
      </dsp:txXfrm>
    </dsp:sp>
    <dsp:sp modelId="{789BAB49-BAA0-45D7-BDAD-6D92CA5BD7B5}">
      <dsp:nvSpPr>
        <dsp:cNvPr id="0" name=""/>
        <dsp:cNvSpPr/>
      </dsp:nvSpPr>
      <dsp:spPr>
        <a:xfrm>
          <a:off x="841721" y="2010687"/>
          <a:ext cx="1326075" cy="1326075"/>
        </a:xfrm>
        <a:prstGeom prst="ellipse">
          <a:avLst/>
        </a:prstGeom>
        <a:solidFill>
          <a:schemeClr val="accent1">
            <a:shade val="80000"/>
            <a:hueOff val="271263"/>
            <a:satOff val="5175"/>
            <a:lumOff val="22855"/>
            <a:alphaOff val="0"/>
          </a:schemeClr>
        </a:solidFill>
        <a:ln>
          <a:noFill/>
        </a:ln>
        <a:effectLst/>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15240" tIns="15240" rIns="15240" bIns="15240" numCol="1" spcCol="1270" anchor="ctr" anchorCtr="0">
          <a:noAutofit/>
          <a:sp3d extrusionH="28000" prstMaterial="matte"/>
        </a:bodyPr>
        <a:lstStyle/>
        <a:p>
          <a:pPr lvl="0" algn="ctr" defTabSz="533400">
            <a:lnSpc>
              <a:spcPct val="90000"/>
            </a:lnSpc>
            <a:spcBef>
              <a:spcPct val="0"/>
            </a:spcBef>
            <a:spcAft>
              <a:spcPct val="35000"/>
            </a:spcAft>
          </a:pPr>
          <a:r>
            <a:rPr lang="pt-BR" sz="1200" kern="1200" dirty="0" smtClean="0"/>
            <a:t>Evitar a programação estrutura</a:t>
          </a:r>
          <a:endParaRPr lang="pt-BR" sz="1200" kern="1200" dirty="0"/>
        </a:p>
      </dsp:txBody>
      <dsp:txXfrm>
        <a:off x="1035920" y="2204886"/>
        <a:ext cx="937677" cy="937677"/>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3d9">
  <dgm:title val=""/>
  <dgm:desc val=""/>
  <dgm:catLst>
    <dgm:cat type="3D" pri="11900"/>
  </dgm:catLst>
  <dgm:scene3d>
    <a:camera prst="perspectiveRelaxed">
      <a:rot lat="19149996" lon="20104178" rev="1577324"/>
    </a:camera>
    <a:lightRig rig="soft" dir="t"/>
    <a:backdrop>
      <a:anchor x="0" y="0" z="-210000"/>
      <a:norm dx="0" dy="0" dz="914400"/>
      <a:up dx="0" dy="914400" dz="0"/>
    </a:backdrop>
  </dgm:scene3d>
  <dgm:styleLbl name="node0">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extrusionH="152250" prstMaterial="matte">
      <a:bevelT w="165100" prst="coolSlant"/>
    </dgm:sp3d>
    <dgm:txPr>
      <a:sp3d extrusionH="28000" prstMaterial="matte"/>
    </dgm:txPr>
    <dgm:style>
      <a:lnRef idx="1">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152250" prstMaterial="matte">
      <a:bevelT w="165100" prst="coolSlant"/>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227350" prstMaterial="matte"/>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prstMaterial="matte"/>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22735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227350" prstMaterial="matte"/>
    <dgm:txPr/>
    <dgm:style>
      <a:lnRef idx="0">
        <a:scrgbClr r="0" g="0" b="0"/>
      </a:lnRef>
      <a:fillRef idx="3">
        <a:scrgbClr r="0" g="0" b="0"/>
      </a:fillRef>
      <a:effectRef idx="0">
        <a:scrgbClr r="0" g="0" b="0"/>
      </a:effectRef>
      <a:fontRef idx="minor">
        <a:schemeClr val="lt1"/>
      </a:fontRef>
    </dgm:style>
  </dgm:styleLbl>
  <dgm:styleLbl name="parChTrans2D4">
    <dgm:scene3d>
      <a:camera prst="orthographicFront"/>
      <a:lightRig rig="threePt" dir="t"/>
    </dgm:scene3d>
    <dgm:sp3d z="-227350" prstMaterial="matte"/>
    <dgm:txPr/>
    <dgm:style>
      <a:lnRef idx="0">
        <a:scrgbClr r="0" g="0" b="0"/>
      </a:lnRef>
      <a:fillRef idx="3">
        <a:scrgbClr r="0" g="0" b="0"/>
      </a:fillRef>
      <a:effectRef idx="0">
        <a:scrgbClr r="0" g="0" b="0"/>
      </a:effectRef>
      <a:fontRef idx="minor">
        <a:schemeClr val="lt1"/>
      </a:fontRef>
    </dgm:style>
  </dgm:styleLbl>
  <dgm:styleLbl name="parChTrans1D1">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trAlignAcc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bgAcc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prstMaterial="matte"/>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solidBgAcc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prstMaterial="matte"/>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2">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3">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4">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bgShp">
    <dgm:scene3d>
      <a:camera prst="orthographicFront"/>
      <a:lightRig rig="threePt" dir="t"/>
    </dgm:scene3d>
    <dgm:sp3d z="-227350" prstMaterial="matte"/>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22735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prstMaterial="matte"/>
    <dgm:txPr/>
    <dgm:style>
      <a:lnRef idx="0">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a:sp3d extrusionH="28000" prstMaterial="matte"/>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dirty="0"/>
          </a:p>
        </p:txBody>
      </p:sp>
      <p:sp>
        <p:nvSpPr>
          <p:cNvPr id="3" name="Espaço Reservado para Data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D95D740-6A7E-4AE4-809A-1783B6BB9E99}" type="datetimeFigureOut">
              <a:rPr lang="pt-BR" smtClean="0"/>
              <a:t>30/05/2015</a:t>
            </a:fld>
            <a:endParaRPr lang="pt-BR" dirty="0"/>
          </a:p>
        </p:txBody>
      </p:sp>
      <p:sp>
        <p:nvSpPr>
          <p:cNvPr id="4" name="Espaço Reservado para Rodapé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dirty="0"/>
          </a:p>
        </p:txBody>
      </p:sp>
      <p:sp>
        <p:nvSpPr>
          <p:cNvPr id="5" name="Espaço Reservado para Número de Slide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829B08D-A33C-4484-8AF1-3D84552368DF}" type="slidenum">
              <a:rPr lang="pt-BR" smtClean="0"/>
              <a:t>‹nº›</a:t>
            </a:fld>
            <a:endParaRPr lang="pt-BR" dirty="0"/>
          </a:p>
        </p:txBody>
      </p:sp>
    </p:spTree>
    <p:extLst>
      <p:ext uri="{BB962C8B-B14F-4D97-AF65-F5344CB8AC3E}">
        <p14:creationId xmlns:p14="http://schemas.microsoft.com/office/powerpoint/2010/main" val="199238498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fontAlgn="auto">
              <a:spcBef>
                <a:spcPts val="0"/>
              </a:spcBef>
              <a:spcAft>
                <a:spcPts val="0"/>
              </a:spcAft>
              <a:defRPr sz="1200">
                <a:latin typeface="+mn-lt"/>
                <a:cs typeface="+mn-cs"/>
              </a:defRPr>
            </a:lvl1pPr>
          </a:lstStyle>
          <a:p>
            <a:pPr>
              <a:defRPr/>
            </a:pPr>
            <a:endParaRPr lang="pt-BR" dirty="0"/>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fontAlgn="auto">
              <a:spcBef>
                <a:spcPts val="0"/>
              </a:spcBef>
              <a:spcAft>
                <a:spcPts val="0"/>
              </a:spcAft>
              <a:defRPr sz="1200" smtClean="0">
                <a:latin typeface="+mn-lt"/>
                <a:cs typeface="+mn-cs"/>
              </a:defRPr>
            </a:lvl1pPr>
          </a:lstStyle>
          <a:p>
            <a:pPr>
              <a:defRPr/>
            </a:pPr>
            <a:fld id="{F1451DAF-731B-40C9-94FC-6AFBD168E88F}" type="datetimeFigureOut">
              <a:rPr lang="pt-BR" smtClean="0"/>
              <a:pPr>
                <a:defRPr/>
              </a:pPr>
              <a:t>30/05/2015</a:t>
            </a:fld>
            <a:endParaRPr lang="pt-BR"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pt-BR" noProof="0" dirty="0"/>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noProof="0" dirty="0" smtClean="0"/>
              <a:t>Clique para editar o texto mestre</a:t>
            </a:r>
          </a:p>
          <a:p>
            <a:pPr lvl="1"/>
            <a:r>
              <a:rPr lang="pt-BR" noProof="0" dirty="0" smtClean="0"/>
              <a:t>Segundo nível</a:t>
            </a:r>
          </a:p>
          <a:p>
            <a:pPr lvl="2"/>
            <a:r>
              <a:rPr lang="pt-BR" noProof="0" dirty="0" smtClean="0"/>
              <a:t>Terceiro nível</a:t>
            </a:r>
          </a:p>
          <a:p>
            <a:pPr lvl="3"/>
            <a:r>
              <a:rPr lang="pt-BR" noProof="0" dirty="0" smtClean="0"/>
              <a:t>Quarto nível</a:t>
            </a:r>
          </a:p>
          <a:p>
            <a:pPr lvl="4"/>
            <a:r>
              <a:rPr lang="pt-BR" noProof="0" dirty="0" smtClean="0"/>
              <a:t>Quinto nível</a:t>
            </a:r>
            <a:endParaRPr lang="pt-BR" noProof="0" dirty="0"/>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fontAlgn="auto">
              <a:spcBef>
                <a:spcPts val="0"/>
              </a:spcBef>
              <a:spcAft>
                <a:spcPts val="0"/>
              </a:spcAft>
              <a:defRPr sz="1200">
                <a:latin typeface="+mn-lt"/>
                <a:cs typeface="+mn-cs"/>
              </a:defRPr>
            </a:lvl1pPr>
          </a:lstStyle>
          <a:p>
            <a:pPr>
              <a:defRPr/>
            </a:pPr>
            <a:endParaRPr lang="pt-BR" dirty="0"/>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fontAlgn="auto">
              <a:spcBef>
                <a:spcPts val="0"/>
              </a:spcBef>
              <a:spcAft>
                <a:spcPts val="0"/>
              </a:spcAft>
              <a:defRPr sz="1200" smtClean="0">
                <a:latin typeface="+mn-lt"/>
                <a:cs typeface="+mn-cs"/>
              </a:defRPr>
            </a:lvl1pPr>
          </a:lstStyle>
          <a:p>
            <a:pPr>
              <a:defRPr/>
            </a:pPr>
            <a:fld id="{B79BE180-EDDC-4055-9AFE-2AAA70AA5FCA}" type="slidenum">
              <a:rPr lang="pt-BR" smtClean="0"/>
              <a:pPr>
                <a:defRPr/>
              </a:pPr>
              <a:t>‹nº›</a:t>
            </a:fld>
            <a:endParaRPr lang="pt-BR" dirty="0"/>
          </a:p>
        </p:txBody>
      </p:sp>
    </p:spTree>
    <p:extLst>
      <p:ext uri="{BB962C8B-B14F-4D97-AF65-F5344CB8AC3E}">
        <p14:creationId xmlns:p14="http://schemas.microsoft.com/office/powerpoint/2010/main" val="760582902"/>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mn-lt"/>
        <a:ea typeface="+mn-ea"/>
        <a:cs typeface="+mn-cs"/>
      </a:defRPr>
    </a:lvl1pPr>
    <a:lvl2pPr marL="457200" algn="l" rtl="0" fontAlgn="base">
      <a:spcBef>
        <a:spcPct val="30000"/>
      </a:spcBef>
      <a:spcAft>
        <a:spcPct val="0"/>
      </a:spcAft>
      <a:defRPr sz="1200" kern="1200">
        <a:solidFill>
          <a:schemeClr val="tx1"/>
        </a:solidFill>
        <a:latin typeface="+mn-lt"/>
        <a:ea typeface="+mn-ea"/>
        <a:cs typeface="+mn-cs"/>
      </a:defRPr>
    </a:lvl2pPr>
    <a:lvl3pPr marL="914400" algn="l" rtl="0" fontAlgn="base">
      <a:spcBef>
        <a:spcPct val="30000"/>
      </a:spcBef>
      <a:spcAft>
        <a:spcPct val="0"/>
      </a:spcAft>
      <a:defRPr sz="1200" kern="1200">
        <a:solidFill>
          <a:schemeClr val="tx1"/>
        </a:solidFill>
        <a:latin typeface="+mn-lt"/>
        <a:ea typeface="+mn-ea"/>
        <a:cs typeface="+mn-cs"/>
      </a:defRPr>
    </a:lvl3pPr>
    <a:lvl4pPr marL="1371600" algn="l" rtl="0" fontAlgn="base">
      <a:spcBef>
        <a:spcPct val="30000"/>
      </a:spcBef>
      <a:spcAft>
        <a:spcPct val="0"/>
      </a:spcAft>
      <a:defRPr sz="1200" kern="1200">
        <a:solidFill>
          <a:schemeClr val="tx1"/>
        </a:solidFill>
        <a:latin typeface="+mn-lt"/>
        <a:ea typeface="+mn-ea"/>
        <a:cs typeface="+mn-cs"/>
      </a:defRPr>
    </a:lvl4pPr>
    <a:lvl5pPr marL="182880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www.sei.cmu.edu/architecture/"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www.sei.cmu.edu/architecture/"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www.sei.cmu.edu/architecture/"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smtClean="0">
                <a:solidFill>
                  <a:srgbClr val="000000"/>
                </a:solidFill>
              </a:rPr>
              <a:t>No modo Apresentação de Slides, clique na seta para entrar no PowerPoint Getting Started Center.</a:t>
            </a:r>
          </a:p>
        </p:txBody>
      </p:sp>
      <p:sp>
        <p:nvSpPr>
          <p:cNvPr id="1741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Segoe UI" pitchFamily="34" charset="0"/>
              </a:defRPr>
            </a:lvl1pPr>
            <a:lvl2pPr marL="742950" indent="-285750">
              <a:defRPr>
                <a:solidFill>
                  <a:schemeClr val="tx1"/>
                </a:solidFill>
                <a:latin typeface="Segoe UI" pitchFamily="34" charset="0"/>
              </a:defRPr>
            </a:lvl2pPr>
            <a:lvl3pPr marL="1143000" indent="-228600">
              <a:defRPr>
                <a:solidFill>
                  <a:schemeClr val="tx1"/>
                </a:solidFill>
                <a:latin typeface="Segoe UI" pitchFamily="34" charset="0"/>
              </a:defRPr>
            </a:lvl3pPr>
            <a:lvl4pPr marL="1600200" indent="-228600">
              <a:defRPr>
                <a:solidFill>
                  <a:schemeClr val="tx1"/>
                </a:solidFill>
                <a:latin typeface="Segoe UI" pitchFamily="34" charset="0"/>
              </a:defRPr>
            </a:lvl4pPr>
            <a:lvl5pPr marL="2057400" indent="-228600">
              <a:defRPr>
                <a:solidFill>
                  <a:schemeClr val="tx1"/>
                </a:solidFill>
                <a:latin typeface="Segoe UI" pitchFamily="34" charset="0"/>
              </a:defRPr>
            </a:lvl5pPr>
            <a:lvl6pPr marL="2514600" indent="-228600" fontAlgn="base">
              <a:spcBef>
                <a:spcPct val="0"/>
              </a:spcBef>
              <a:spcAft>
                <a:spcPct val="0"/>
              </a:spcAft>
              <a:defRPr>
                <a:solidFill>
                  <a:schemeClr val="tx1"/>
                </a:solidFill>
                <a:latin typeface="Segoe UI" pitchFamily="34" charset="0"/>
              </a:defRPr>
            </a:lvl6pPr>
            <a:lvl7pPr marL="2971800" indent="-228600" fontAlgn="base">
              <a:spcBef>
                <a:spcPct val="0"/>
              </a:spcBef>
              <a:spcAft>
                <a:spcPct val="0"/>
              </a:spcAft>
              <a:defRPr>
                <a:solidFill>
                  <a:schemeClr val="tx1"/>
                </a:solidFill>
                <a:latin typeface="Segoe UI" pitchFamily="34" charset="0"/>
              </a:defRPr>
            </a:lvl7pPr>
            <a:lvl8pPr marL="3429000" indent="-228600" fontAlgn="base">
              <a:spcBef>
                <a:spcPct val="0"/>
              </a:spcBef>
              <a:spcAft>
                <a:spcPct val="0"/>
              </a:spcAft>
              <a:defRPr>
                <a:solidFill>
                  <a:schemeClr val="tx1"/>
                </a:solidFill>
                <a:latin typeface="Segoe UI" pitchFamily="34" charset="0"/>
              </a:defRPr>
            </a:lvl8pPr>
            <a:lvl9pPr marL="3886200" indent="-228600" fontAlgn="base">
              <a:spcBef>
                <a:spcPct val="0"/>
              </a:spcBef>
              <a:spcAft>
                <a:spcPct val="0"/>
              </a:spcAft>
              <a:defRPr>
                <a:solidFill>
                  <a:schemeClr val="tx1"/>
                </a:solidFill>
                <a:latin typeface="Segoe UI" pitchFamily="34" charset="0"/>
              </a:defRPr>
            </a:lvl9pPr>
          </a:lstStyle>
          <a:p>
            <a:pPr fontAlgn="base">
              <a:spcBef>
                <a:spcPct val="0"/>
              </a:spcBef>
              <a:spcAft>
                <a:spcPct val="0"/>
              </a:spcAft>
              <a:buSzPct val="100000"/>
            </a:pPr>
            <a:fld id="{71148226-639E-4790-AF07-14892D7F7E51}" type="slidenum">
              <a:rPr lang="en-US">
                <a:solidFill>
                  <a:srgbClr val="000000"/>
                </a:solidFill>
                <a:latin typeface="Calibri" pitchFamily="34" charset="0"/>
              </a:rPr>
              <a:pPr fontAlgn="base">
                <a:spcBef>
                  <a:spcPct val="0"/>
                </a:spcBef>
                <a:spcAft>
                  <a:spcPct val="0"/>
                </a:spcAft>
                <a:buSzPct val="100000"/>
              </a:pPr>
              <a:t>1</a:t>
            </a:fld>
            <a:endParaRPr lang="en-US">
              <a:solidFill>
                <a:srgbClr val="000000"/>
              </a:solidFill>
              <a:latin typeface="Calibri" pitchFamily="34" charset="0"/>
            </a:endParaRPr>
          </a:p>
        </p:txBody>
      </p:sp>
    </p:spTree>
    <p:extLst>
      <p:ext uri="{BB962C8B-B14F-4D97-AF65-F5344CB8AC3E}">
        <p14:creationId xmlns:p14="http://schemas.microsoft.com/office/powerpoint/2010/main" val="942434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dirty="0" smtClean="0">
              <a:solidFill>
                <a:srgbClr val="000000"/>
              </a:solidFill>
            </a:endParaRPr>
          </a:p>
        </p:txBody>
      </p:sp>
      <p:sp>
        <p:nvSpPr>
          <p:cNvPr id="1741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Segoe UI" pitchFamily="34" charset="0"/>
              </a:defRPr>
            </a:lvl1pPr>
            <a:lvl2pPr marL="742950" indent="-285750">
              <a:defRPr>
                <a:solidFill>
                  <a:schemeClr val="tx1"/>
                </a:solidFill>
                <a:latin typeface="Segoe UI" pitchFamily="34" charset="0"/>
              </a:defRPr>
            </a:lvl2pPr>
            <a:lvl3pPr marL="1143000" indent="-228600">
              <a:defRPr>
                <a:solidFill>
                  <a:schemeClr val="tx1"/>
                </a:solidFill>
                <a:latin typeface="Segoe UI" pitchFamily="34" charset="0"/>
              </a:defRPr>
            </a:lvl3pPr>
            <a:lvl4pPr marL="1600200" indent="-228600">
              <a:defRPr>
                <a:solidFill>
                  <a:schemeClr val="tx1"/>
                </a:solidFill>
                <a:latin typeface="Segoe UI" pitchFamily="34" charset="0"/>
              </a:defRPr>
            </a:lvl4pPr>
            <a:lvl5pPr marL="2057400" indent="-228600">
              <a:defRPr>
                <a:solidFill>
                  <a:schemeClr val="tx1"/>
                </a:solidFill>
                <a:latin typeface="Segoe UI" pitchFamily="34" charset="0"/>
              </a:defRPr>
            </a:lvl5pPr>
            <a:lvl6pPr marL="2514600" indent="-228600" fontAlgn="base">
              <a:spcBef>
                <a:spcPct val="0"/>
              </a:spcBef>
              <a:spcAft>
                <a:spcPct val="0"/>
              </a:spcAft>
              <a:defRPr>
                <a:solidFill>
                  <a:schemeClr val="tx1"/>
                </a:solidFill>
                <a:latin typeface="Segoe UI" pitchFamily="34" charset="0"/>
              </a:defRPr>
            </a:lvl6pPr>
            <a:lvl7pPr marL="2971800" indent="-228600" fontAlgn="base">
              <a:spcBef>
                <a:spcPct val="0"/>
              </a:spcBef>
              <a:spcAft>
                <a:spcPct val="0"/>
              </a:spcAft>
              <a:defRPr>
                <a:solidFill>
                  <a:schemeClr val="tx1"/>
                </a:solidFill>
                <a:latin typeface="Segoe UI" pitchFamily="34" charset="0"/>
              </a:defRPr>
            </a:lvl7pPr>
            <a:lvl8pPr marL="3429000" indent="-228600" fontAlgn="base">
              <a:spcBef>
                <a:spcPct val="0"/>
              </a:spcBef>
              <a:spcAft>
                <a:spcPct val="0"/>
              </a:spcAft>
              <a:defRPr>
                <a:solidFill>
                  <a:schemeClr val="tx1"/>
                </a:solidFill>
                <a:latin typeface="Segoe UI" pitchFamily="34" charset="0"/>
              </a:defRPr>
            </a:lvl8pPr>
            <a:lvl9pPr marL="3886200" indent="-228600" fontAlgn="base">
              <a:spcBef>
                <a:spcPct val="0"/>
              </a:spcBef>
              <a:spcAft>
                <a:spcPct val="0"/>
              </a:spcAft>
              <a:defRPr>
                <a:solidFill>
                  <a:schemeClr val="tx1"/>
                </a:solidFill>
                <a:latin typeface="Segoe UI" pitchFamily="34" charset="0"/>
              </a:defRPr>
            </a:lvl9pPr>
          </a:lstStyle>
          <a:p>
            <a:pPr fontAlgn="base">
              <a:spcBef>
                <a:spcPct val="0"/>
              </a:spcBef>
              <a:spcAft>
                <a:spcPct val="0"/>
              </a:spcAft>
              <a:buSzPct val="100000"/>
            </a:pPr>
            <a:fld id="{71148226-639E-4790-AF07-14892D7F7E51}" type="slidenum">
              <a:rPr lang="en-US">
                <a:solidFill>
                  <a:srgbClr val="000000"/>
                </a:solidFill>
                <a:latin typeface="Calibri" pitchFamily="34" charset="0"/>
              </a:rPr>
              <a:pPr fontAlgn="base">
                <a:spcBef>
                  <a:spcPct val="0"/>
                </a:spcBef>
                <a:spcAft>
                  <a:spcPct val="0"/>
                </a:spcAft>
                <a:buSzPct val="100000"/>
              </a:pPr>
              <a:t>16</a:t>
            </a:fld>
            <a:endParaRPr lang="en-US">
              <a:solidFill>
                <a:srgbClr val="000000"/>
              </a:solidFill>
              <a:latin typeface="Calibri" pitchFamily="34" charset="0"/>
            </a:endParaRPr>
          </a:p>
        </p:txBody>
      </p:sp>
    </p:spTree>
    <p:extLst>
      <p:ext uri="{BB962C8B-B14F-4D97-AF65-F5344CB8AC3E}">
        <p14:creationId xmlns:p14="http://schemas.microsoft.com/office/powerpoint/2010/main" val="10148712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pt-BR" dirty="0" smtClean="0">
                <a:solidFill>
                  <a:srgbClr val="000000"/>
                </a:solidFill>
              </a:rPr>
              <a:t>Desenvolvimento de software vem sofrendo com problemas de complexidade desde o início. Primariamente resolvidos através de estrutura de dados, algoritmos e separação de responsabilidades. </a:t>
            </a:r>
          </a:p>
          <a:p>
            <a:pPr>
              <a:spcBef>
                <a:spcPct val="0"/>
              </a:spcBef>
            </a:pPr>
            <a:endParaRPr lang="pt-BR" dirty="0" smtClean="0">
              <a:solidFill>
                <a:srgbClr val="000000"/>
              </a:solidFill>
            </a:endParaRPr>
          </a:p>
          <a:p>
            <a:pPr>
              <a:spcBef>
                <a:spcPct val="0"/>
              </a:spcBef>
            </a:pPr>
            <a:r>
              <a:rPr lang="pt-BR" dirty="0" smtClean="0">
                <a:solidFill>
                  <a:srgbClr val="000000"/>
                </a:solidFill>
              </a:rPr>
              <a:t>Arquitetura consiste em reduzir a complexidade através de abstrações e separação de responsabilidades. </a:t>
            </a:r>
          </a:p>
          <a:p>
            <a:pPr>
              <a:spcBef>
                <a:spcPct val="0"/>
              </a:spcBef>
            </a:pPr>
            <a:endParaRPr lang="pt-BR" dirty="0" smtClean="0">
              <a:solidFill>
                <a:srgbClr val="000000"/>
              </a:solidFill>
            </a:endParaRPr>
          </a:p>
          <a:p>
            <a:pPr marL="0" marR="0" indent="0" algn="l" defTabSz="914400" rtl="0" eaLnBrk="1" fontAlgn="base" latinLnBrk="0" hangingPunct="1">
              <a:lnSpc>
                <a:spcPct val="100000"/>
              </a:lnSpc>
              <a:spcBef>
                <a:spcPct val="0"/>
              </a:spcBef>
              <a:spcAft>
                <a:spcPct val="0"/>
              </a:spcAft>
              <a:buClrTx/>
              <a:buSzTx/>
              <a:buFontTx/>
              <a:buNone/>
              <a:tabLst/>
              <a:defRPr/>
            </a:pPr>
            <a:r>
              <a:rPr lang="pt-BR" dirty="0" smtClean="0">
                <a:solidFill>
                  <a:srgbClr val="000000"/>
                </a:solidFill>
              </a:rPr>
              <a:t>Software</a:t>
            </a:r>
            <a:r>
              <a:rPr lang="pt-BR" baseline="0" dirty="0" smtClean="0">
                <a:solidFill>
                  <a:srgbClr val="000000"/>
                </a:solidFill>
              </a:rPr>
              <a:t> é construído para satisfazer as metas de negócio das organizações. Arquitetura trabalha como ponte para materializar a necessidade de negócio(abstrato) em sistema(concreto).</a:t>
            </a:r>
            <a:endParaRPr lang="pt-BR" dirty="0" smtClean="0">
              <a:solidFill>
                <a:srgbClr val="000000"/>
              </a:solidFill>
            </a:endParaRPr>
          </a:p>
          <a:p>
            <a:pPr>
              <a:spcBef>
                <a:spcPct val="0"/>
              </a:spcBef>
            </a:pPr>
            <a:endParaRPr lang="pt-BR" dirty="0" smtClean="0">
              <a:solidFill>
                <a:srgbClr val="000000"/>
              </a:solidFill>
            </a:endParaRPr>
          </a:p>
          <a:p>
            <a:pPr>
              <a:spcBef>
                <a:spcPct val="0"/>
              </a:spcBef>
            </a:pPr>
            <a:r>
              <a:rPr lang="pt-BR" dirty="0" smtClean="0">
                <a:solidFill>
                  <a:srgbClr val="000000"/>
                </a:solidFill>
              </a:rPr>
              <a:t>Arquitetura trabalha com itens relacionados a qualidade : compatibilidade, extensibilidade, confiabilidade, </a:t>
            </a:r>
            <a:r>
              <a:rPr lang="pt-BR" dirty="0" err="1" smtClean="0">
                <a:solidFill>
                  <a:srgbClr val="000000"/>
                </a:solidFill>
              </a:rPr>
              <a:t>manutenabilidade</a:t>
            </a:r>
            <a:r>
              <a:rPr lang="pt-BR" dirty="0" smtClean="0">
                <a:solidFill>
                  <a:srgbClr val="000000"/>
                </a:solidFill>
              </a:rPr>
              <a:t>, disponibilidade, segurança, usabilidade.</a:t>
            </a:r>
          </a:p>
          <a:p>
            <a:pPr>
              <a:spcBef>
                <a:spcPct val="0"/>
              </a:spcBef>
            </a:pPr>
            <a:endParaRPr lang="pt-BR" dirty="0" smtClean="0">
              <a:solidFill>
                <a:srgbClr val="000000"/>
              </a:solidFill>
            </a:endParaRPr>
          </a:p>
          <a:p>
            <a:pPr>
              <a:spcBef>
                <a:spcPct val="0"/>
              </a:spcBef>
            </a:pPr>
            <a:r>
              <a:rPr lang="pt-BR" dirty="0" smtClean="0">
                <a:solidFill>
                  <a:srgbClr val="000000"/>
                </a:solidFill>
              </a:rPr>
              <a:t>Links:</a:t>
            </a:r>
          </a:p>
          <a:p>
            <a:pPr>
              <a:spcBef>
                <a:spcPct val="0"/>
              </a:spcBef>
            </a:pPr>
            <a:endParaRPr lang="pt-BR" dirty="0" smtClean="0">
              <a:solidFill>
                <a:srgbClr val="000000"/>
              </a:solidFill>
            </a:endParaRPr>
          </a:p>
          <a:p>
            <a:pPr>
              <a:spcBef>
                <a:spcPct val="0"/>
              </a:spcBef>
            </a:pPr>
            <a:r>
              <a:rPr lang="en-US" dirty="0" smtClean="0">
                <a:solidFill>
                  <a:srgbClr val="000000"/>
                </a:solidFill>
                <a:hlinkClick r:id="rId3"/>
              </a:rPr>
              <a:t>http://www.sei.cmu.edu/architecture/</a:t>
            </a:r>
            <a:endParaRPr lang="en-US" dirty="0" smtClean="0">
              <a:solidFill>
                <a:srgbClr val="000000"/>
              </a:solidFill>
            </a:endParaRPr>
          </a:p>
          <a:p>
            <a:pPr>
              <a:spcBef>
                <a:spcPct val="0"/>
              </a:spcBef>
            </a:pPr>
            <a:endParaRPr lang="en-US" dirty="0" smtClean="0">
              <a:solidFill>
                <a:srgbClr val="000000"/>
              </a:solidFill>
            </a:endParaRPr>
          </a:p>
        </p:txBody>
      </p:sp>
      <p:sp>
        <p:nvSpPr>
          <p:cNvPr id="1741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Segoe UI" pitchFamily="34" charset="0"/>
              </a:defRPr>
            </a:lvl1pPr>
            <a:lvl2pPr marL="742950" indent="-285750">
              <a:defRPr>
                <a:solidFill>
                  <a:schemeClr val="tx1"/>
                </a:solidFill>
                <a:latin typeface="Segoe UI" pitchFamily="34" charset="0"/>
              </a:defRPr>
            </a:lvl2pPr>
            <a:lvl3pPr marL="1143000" indent="-228600">
              <a:defRPr>
                <a:solidFill>
                  <a:schemeClr val="tx1"/>
                </a:solidFill>
                <a:latin typeface="Segoe UI" pitchFamily="34" charset="0"/>
              </a:defRPr>
            </a:lvl3pPr>
            <a:lvl4pPr marL="1600200" indent="-228600">
              <a:defRPr>
                <a:solidFill>
                  <a:schemeClr val="tx1"/>
                </a:solidFill>
                <a:latin typeface="Segoe UI" pitchFamily="34" charset="0"/>
              </a:defRPr>
            </a:lvl4pPr>
            <a:lvl5pPr marL="2057400" indent="-228600">
              <a:defRPr>
                <a:solidFill>
                  <a:schemeClr val="tx1"/>
                </a:solidFill>
                <a:latin typeface="Segoe UI" pitchFamily="34" charset="0"/>
              </a:defRPr>
            </a:lvl5pPr>
            <a:lvl6pPr marL="2514600" indent="-228600" fontAlgn="base">
              <a:spcBef>
                <a:spcPct val="0"/>
              </a:spcBef>
              <a:spcAft>
                <a:spcPct val="0"/>
              </a:spcAft>
              <a:defRPr>
                <a:solidFill>
                  <a:schemeClr val="tx1"/>
                </a:solidFill>
                <a:latin typeface="Segoe UI" pitchFamily="34" charset="0"/>
              </a:defRPr>
            </a:lvl6pPr>
            <a:lvl7pPr marL="2971800" indent="-228600" fontAlgn="base">
              <a:spcBef>
                <a:spcPct val="0"/>
              </a:spcBef>
              <a:spcAft>
                <a:spcPct val="0"/>
              </a:spcAft>
              <a:defRPr>
                <a:solidFill>
                  <a:schemeClr val="tx1"/>
                </a:solidFill>
                <a:latin typeface="Segoe UI" pitchFamily="34" charset="0"/>
              </a:defRPr>
            </a:lvl7pPr>
            <a:lvl8pPr marL="3429000" indent="-228600" fontAlgn="base">
              <a:spcBef>
                <a:spcPct val="0"/>
              </a:spcBef>
              <a:spcAft>
                <a:spcPct val="0"/>
              </a:spcAft>
              <a:defRPr>
                <a:solidFill>
                  <a:schemeClr val="tx1"/>
                </a:solidFill>
                <a:latin typeface="Segoe UI" pitchFamily="34" charset="0"/>
              </a:defRPr>
            </a:lvl8pPr>
            <a:lvl9pPr marL="3886200" indent="-228600" fontAlgn="base">
              <a:spcBef>
                <a:spcPct val="0"/>
              </a:spcBef>
              <a:spcAft>
                <a:spcPct val="0"/>
              </a:spcAft>
              <a:defRPr>
                <a:solidFill>
                  <a:schemeClr val="tx1"/>
                </a:solidFill>
                <a:latin typeface="Segoe UI" pitchFamily="34" charset="0"/>
              </a:defRPr>
            </a:lvl9pPr>
          </a:lstStyle>
          <a:p>
            <a:pPr fontAlgn="base">
              <a:spcBef>
                <a:spcPct val="0"/>
              </a:spcBef>
              <a:spcAft>
                <a:spcPct val="0"/>
              </a:spcAft>
              <a:buSzPct val="100000"/>
            </a:pPr>
            <a:fld id="{71148226-639E-4790-AF07-14892D7F7E51}" type="slidenum">
              <a:rPr lang="en-US">
                <a:solidFill>
                  <a:srgbClr val="000000"/>
                </a:solidFill>
                <a:latin typeface="Calibri" pitchFamily="34" charset="0"/>
              </a:rPr>
              <a:pPr fontAlgn="base">
                <a:spcBef>
                  <a:spcPct val="0"/>
                </a:spcBef>
                <a:spcAft>
                  <a:spcPct val="0"/>
                </a:spcAft>
                <a:buSzPct val="100000"/>
              </a:pPr>
              <a:t>17</a:t>
            </a:fld>
            <a:endParaRPr lang="en-US">
              <a:solidFill>
                <a:srgbClr val="000000"/>
              </a:solidFill>
              <a:latin typeface="Calibri" pitchFamily="34" charset="0"/>
            </a:endParaRPr>
          </a:p>
        </p:txBody>
      </p:sp>
    </p:spTree>
    <p:extLst>
      <p:ext uri="{BB962C8B-B14F-4D97-AF65-F5344CB8AC3E}">
        <p14:creationId xmlns:p14="http://schemas.microsoft.com/office/powerpoint/2010/main" val="38162154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pt-BR" dirty="0" smtClean="0">
                <a:solidFill>
                  <a:srgbClr val="000000"/>
                </a:solidFill>
              </a:rPr>
              <a:t>Desenvolvimento de software vem sofrendo com problemas de complexidade desde o início. Primariamente resolvidos através de estrutura de dados, algoritmos e separação de responsabilidades. </a:t>
            </a:r>
          </a:p>
          <a:p>
            <a:pPr>
              <a:spcBef>
                <a:spcPct val="0"/>
              </a:spcBef>
            </a:pPr>
            <a:endParaRPr lang="pt-BR" dirty="0" smtClean="0">
              <a:solidFill>
                <a:srgbClr val="000000"/>
              </a:solidFill>
            </a:endParaRPr>
          </a:p>
          <a:p>
            <a:pPr>
              <a:spcBef>
                <a:spcPct val="0"/>
              </a:spcBef>
            </a:pPr>
            <a:r>
              <a:rPr lang="pt-BR" dirty="0" smtClean="0">
                <a:solidFill>
                  <a:srgbClr val="000000"/>
                </a:solidFill>
              </a:rPr>
              <a:t>Arquitetura consiste em reduzir a complexidade através de abstrações e separação de responsabilidades. </a:t>
            </a:r>
          </a:p>
          <a:p>
            <a:pPr>
              <a:spcBef>
                <a:spcPct val="0"/>
              </a:spcBef>
            </a:pPr>
            <a:endParaRPr lang="pt-BR" dirty="0" smtClean="0">
              <a:solidFill>
                <a:srgbClr val="000000"/>
              </a:solidFill>
            </a:endParaRPr>
          </a:p>
          <a:p>
            <a:pPr marL="0" marR="0" indent="0" algn="l" defTabSz="914400" rtl="0" eaLnBrk="1" fontAlgn="base" latinLnBrk="0" hangingPunct="1">
              <a:lnSpc>
                <a:spcPct val="100000"/>
              </a:lnSpc>
              <a:spcBef>
                <a:spcPct val="0"/>
              </a:spcBef>
              <a:spcAft>
                <a:spcPct val="0"/>
              </a:spcAft>
              <a:buClrTx/>
              <a:buSzTx/>
              <a:buFontTx/>
              <a:buNone/>
              <a:tabLst/>
              <a:defRPr/>
            </a:pPr>
            <a:r>
              <a:rPr lang="pt-BR" dirty="0" smtClean="0">
                <a:solidFill>
                  <a:srgbClr val="000000"/>
                </a:solidFill>
              </a:rPr>
              <a:t>Software</a:t>
            </a:r>
            <a:r>
              <a:rPr lang="pt-BR" baseline="0" dirty="0" smtClean="0">
                <a:solidFill>
                  <a:srgbClr val="000000"/>
                </a:solidFill>
              </a:rPr>
              <a:t> é construído para satisfazer as metas de negócio das organizações. Arquitetura trabalha como ponte para materializar a necessidade de negócio(abstrato) em sistema(concreto).</a:t>
            </a:r>
            <a:endParaRPr lang="pt-BR" dirty="0" smtClean="0">
              <a:solidFill>
                <a:srgbClr val="000000"/>
              </a:solidFill>
            </a:endParaRPr>
          </a:p>
          <a:p>
            <a:pPr>
              <a:spcBef>
                <a:spcPct val="0"/>
              </a:spcBef>
            </a:pPr>
            <a:endParaRPr lang="pt-BR" dirty="0" smtClean="0">
              <a:solidFill>
                <a:srgbClr val="000000"/>
              </a:solidFill>
            </a:endParaRPr>
          </a:p>
          <a:p>
            <a:pPr>
              <a:spcBef>
                <a:spcPct val="0"/>
              </a:spcBef>
            </a:pPr>
            <a:r>
              <a:rPr lang="pt-BR" dirty="0" smtClean="0">
                <a:solidFill>
                  <a:srgbClr val="000000"/>
                </a:solidFill>
              </a:rPr>
              <a:t>Arquitetura trabalha com itens relacionados a qualidade : compatibilidade, extensibilidade, confiabilidade, </a:t>
            </a:r>
            <a:r>
              <a:rPr lang="pt-BR" dirty="0" err="1" smtClean="0">
                <a:solidFill>
                  <a:srgbClr val="000000"/>
                </a:solidFill>
              </a:rPr>
              <a:t>manutenabilidade</a:t>
            </a:r>
            <a:r>
              <a:rPr lang="pt-BR" dirty="0" smtClean="0">
                <a:solidFill>
                  <a:srgbClr val="000000"/>
                </a:solidFill>
              </a:rPr>
              <a:t>, disponibilidade, segurança, usabilidade.</a:t>
            </a:r>
          </a:p>
          <a:p>
            <a:pPr>
              <a:spcBef>
                <a:spcPct val="0"/>
              </a:spcBef>
            </a:pPr>
            <a:endParaRPr lang="pt-BR" dirty="0" smtClean="0">
              <a:solidFill>
                <a:srgbClr val="000000"/>
              </a:solidFill>
            </a:endParaRPr>
          </a:p>
          <a:p>
            <a:pPr>
              <a:spcBef>
                <a:spcPct val="0"/>
              </a:spcBef>
            </a:pPr>
            <a:r>
              <a:rPr lang="pt-BR" dirty="0" smtClean="0">
                <a:solidFill>
                  <a:srgbClr val="000000"/>
                </a:solidFill>
              </a:rPr>
              <a:t>Links:</a:t>
            </a:r>
          </a:p>
          <a:p>
            <a:pPr>
              <a:spcBef>
                <a:spcPct val="0"/>
              </a:spcBef>
            </a:pPr>
            <a:endParaRPr lang="pt-BR" dirty="0" smtClean="0">
              <a:solidFill>
                <a:srgbClr val="000000"/>
              </a:solidFill>
            </a:endParaRPr>
          </a:p>
          <a:p>
            <a:pPr>
              <a:spcBef>
                <a:spcPct val="0"/>
              </a:spcBef>
            </a:pPr>
            <a:r>
              <a:rPr lang="en-US" dirty="0" smtClean="0">
                <a:solidFill>
                  <a:srgbClr val="000000"/>
                </a:solidFill>
                <a:hlinkClick r:id="rId3"/>
              </a:rPr>
              <a:t>http://www.sei.cmu.edu/architecture/</a:t>
            </a:r>
            <a:endParaRPr lang="en-US" dirty="0" smtClean="0">
              <a:solidFill>
                <a:srgbClr val="000000"/>
              </a:solidFill>
            </a:endParaRPr>
          </a:p>
          <a:p>
            <a:pPr>
              <a:spcBef>
                <a:spcPct val="0"/>
              </a:spcBef>
            </a:pPr>
            <a:endParaRPr lang="en-US" dirty="0" smtClean="0">
              <a:solidFill>
                <a:srgbClr val="000000"/>
              </a:solidFill>
            </a:endParaRPr>
          </a:p>
        </p:txBody>
      </p:sp>
      <p:sp>
        <p:nvSpPr>
          <p:cNvPr id="1741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Segoe UI" pitchFamily="34" charset="0"/>
              </a:defRPr>
            </a:lvl1pPr>
            <a:lvl2pPr marL="742950" indent="-285750">
              <a:defRPr>
                <a:solidFill>
                  <a:schemeClr val="tx1"/>
                </a:solidFill>
                <a:latin typeface="Segoe UI" pitchFamily="34" charset="0"/>
              </a:defRPr>
            </a:lvl2pPr>
            <a:lvl3pPr marL="1143000" indent="-228600">
              <a:defRPr>
                <a:solidFill>
                  <a:schemeClr val="tx1"/>
                </a:solidFill>
                <a:latin typeface="Segoe UI" pitchFamily="34" charset="0"/>
              </a:defRPr>
            </a:lvl3pPr>
            <a:lvl4pPr marL="1600200" indent="-228600">
              <a:defRPr>
                <a:solidFill>
                  <a:schemeClr val="tx1"/>
                </a:solidFill>
                <a:latin typeface="Segoe UI" pitchFamily="34" charset="0"/>
              </a:defRPr>
            </a:lvl4pPr>
            <a:lvl5pPr marL="2057400" indent="-228600">
              <a:defRPr>
                <a:solidFill>
                  <a:schemeClr val="tx1"/>
                </a:solidFill>
                <a:latin typeface="Segoe UI" pitchFamily="34" charset="0"/>
              </a:defRPr>
            </a:lvl5pPr>
            <a:lvl6pPr marL="2514600" indent="-228600" fontAlgn="base">
              <a:spcBef>
                <a:spcPct val="0"/>
              </a:spcBef>
              <a:spcAft>
                <a:spcPct val="0"/>
              </a:spcAft>
              <a:defRPr>
                <a:solidFill>
                  <a:schemeClr val="tx1"/>
                </a:solidFill>
                <a:latin typeface="Segoe UI" pitchFamily="34" charset="0"/>
              </a:defRPr>
            </a:lvl6pPr>
            <a:lvl7pPr marL="2971800" indent="-228600" fontAlgn="base">
              <a:spcBef>
                <a:spcPct val="0"/>
              </a:spcBef>
              <a:spcAft>
                <a:spcPct val="0"/>
              </a:spcAft>
              <a:defRPr>
                <a:solidFill>
                  <a:schemeClr val="tx1"/>
                </a:solidFill>
                <a:latin typeface="Segoe UI" pitchFamily="34" charset="0"/>
              </a:defRPr>
            </a:lvl7pPr>
            <a:lvl8pPr marL="3429000" indent="-228600" fontAlgn="base">
              <a:spcBef>
                <a:spcPct val="0"/>
              </a:spcBef>
              <a:spcAft>
                <a:spcPct val="0"/>
              </a:spcAft>
              <a:defRPr>
                <a:solidFill>
                  <a:schemeClr val="tx1"/>
                </a:solidFill>
                <a:latin typeface="Segoe UI" pitchFamily="34" charset="0"/>
              </a:defRPr>
            </a:lvl8pPr>
            <a:lvl9pPr marL="3886200" indent="-228600" fontAlgn="base">
              <a:spcBef>
                <a:spcPct val="0"/>
              </a:spcBef>
              <a:spcAft>
                <a:spcPct val="0"/>
              </a:spcAft>
              <a:defRPr>
                <a:solidFill>
                  <a:schemeClr val="tx1"/>
                </a:solidFill>
                <a:latin typeface="Segoe UI" pitchFamily="34" charset="0"/>
              </a:defRPr>
            </a:lvl9pPr>
          </a:lstStyle>
          <a:p>
            <a:pPr fontAlgn="base">
              <a:spcBef>
                <a:spcPct val="0"/>
              </a:spcBef>
              <a:spcAft>
                <a:spcPct val="0"/>
              </a:spcAft>
              <a:buSzPct val="100000"/>
            </a:pPr>
            <a:fld id="{71148226-639E-4790-AF07-14892D7F7E51}" type="slidenum">
              <a:rPr lang="en-US">
                <a:solidFill>
                  <a:srgbClr val="000000"/>
                </a:solidFill>
                <a:latin typeface="Calibri" pitchFamily="34" charset="0"/>
              </a:rPr>
              <a:pPr fontAlgn="base">
                <a:spcBef>
                  <a:spcPct val="0"/>
                </a:spcBef>
                <a:spcAft>
                  <a:spcPct val="0"/>
                </a:spcAft>
                <a:buSzPct val="100000"/>
              </a:pPr>
              <a:t>18</a:t>
            </a:fld>
            <a:endParaRPr lang="en-US">
              <a:solidFill>
                <a:srgbClr val="000000"/>
              </a:solidFill>
              <a:latin typeface="Calibri" pitchFamily="34" charset="0"/>
            </a:endParaRPr>
          </a:p>
        </p:txBody>
      </p:sp>
    </p:spTree>
    <p:extLst>
      <p:ext uri="{BB962C8B-B14F-4D97-AF65-F5344CB8AC3E}">
        <p14:creationId xmlns:p14="http://schemas.microsoft.com/office/powerpoint/2010/main" val="11756754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pt-BR" dirty="0" smtClean="0">
                <a:solidFill>
                  <a:srgbClr val="000000"/>
                </a:solidFill>
              </a:rPr>
              <a:t>Desenvolvimento de software vem sofrendo com problemas de complexidade desde o início. Primariamente resolvidos através de estrutura de dados, algoritmos e separação de responsabilidades. </a:t>
            </a:r>
          </a:p>
          <a:p>
            <a:pPr>
              <a:spcBef>
                <a:spcPct val="0"/>
              </a:spcBef>
            </a:pPr>
            <a:endParaRPr lang="pt-BR" dirty="0" smtClean="0">
              <a:solidFill>
                <a:srgbClr val="000000"/>
              </a:solidFill>
            </a:endParaRPr>
          </a:p>
          <a:p>
            <a:pPr>
              <a:spcBef>
                <a:spcPct val="0"/>
              </a:spcBef>
            </a:pPr>
            <a:r>
              <a:rPr lang="pt-BR" dirty="0" smtClean="0">
                <a:solidFill>
                  <a:srgbClr val="000000"/>
                </a:solidFill>
              </a:rPr>
              <a:t>Arquitetura consiste em reduzir a complexidade através de abstrações e separação de responsabilidades. </a:t>
            </a:r>
          </a:p>
          <a:p>
            <a:pPr>
              <a:spcBef>
                <a:spcPct val="0"/>
              </a:spcBef>
            </a:pPr>
            <a:endParaRPr lang="pt-BR" dirty="0" smtClean="0">
              <a:solidFill>
                <a:srgbClr val="000000"/>
              </a:solidFill>
            </a:endParaRPr>
          </a:p>
          <a:p>
            <a:pPr marL="0" marR="0" indent="0" algn="l" defTabSz="914400" rtl="0" eaLnBrk="1" fontAlgn="base" latinLnBrk="0" hangingPunct="1">
              <a:lnSpc>
                <a:spcPct val="100000"/>
              </a:lnSpc>
              <a:spcBef>
                <a:spcPct val="0"/>
              </a:spcBef>
              <a:spcAft>
                <a:spcPct val="0"/>
              </a:spcAft>
              <a:buClrTx/>
              <a:buSzTx/>
              <a:buFontTx/>
              <a:buNone/>
              <a:tabLst/>
              <a:defRPr/>
            </a:pPr>
            <a:r>
              <a:rPr lang="pt-BR" dirty="0" smtClean="0">
                <a:solidFill>
                  <a:srgbClr val="000000"/>
                </a:solidFill>
              </a:rPr>
              <a:t>Software</a:t>
            </a:r>
            <a:r>
              <a:rPr lang="pt-BR" baseline="0" dirty="0" smtClean="0">
                <a:solidFill>
                  <a:srgbClr val="000000"/>
                </a:solidFill>
              </a:rPr>
              <a:t> é construído para satisfazer as metas de negócio das organizações. Arquitetura trabalha como ponte para materializar a necessidade de negócio(abstrato) em sistema(concreto).</a:t>
            </a:r>
            <a:endParaRPr lang="pt-BR" dirty="0" smtClean="0">
              <a:solidFill>
                <a:srgbClr val="000000"/>
              </a:solidFill>
            </a:endParaRPr>
          </a:p>
          <a:p>
            <a:pPr>
              <a:spcBef>
                <a:spcPct val="0"/>
              </a:spcBef>
            </a:pPr>
            <a:endParaRPr lang="pt-BR" dirty="0" smtClean="0">
              <a:solidFill>
                <a:srgbClr val="000000"/>
              </a:solidFill>
            </a:endParaRPr>
          </a:p>
          <a:p>
            <a:pPr>
              <a:spcBef>
                <a:spcPct val="0"/>
              </a:spcBef>
            </a:pPr>
            <a:r>
              <a:rPr lang="pt-BR" dirty="0" smtClean="0">
                <a:solidFill>
                  <a:srgbClr val="000000"/>
                </a:solidFill>
              </a:rPr>
              <a:t>Arquitetura trabalha com itens relacionados a qualidade : compatibilidade, extensibilidade, confiabilidade, </a:t>
            </a:r>
            <a:r>
              <a:rPr lang="pt-BR" dirty="0" err="1" smtClean="0">
                <a:solidFill>
                  <a:srgbClr val="000000"/>
                </a:solidFill>
              </a:rPr>
              <a:t>manutenabilidade</a:t>
            </a:r>
            <a:r>
              <a:rPr lang="pt-BR" dirty="0" smtClean="0">
                <a:solidFill>
                  <a:srgbClr val="000000"/>
                </a:solidFill>
              </a:rPr>
              <a:t>, disponibilidade, segurança, usabilidade.</a:t>
            </a:r>
          </a:p>
          <a:p>
            <a:pPr>
              <a:spcBef>
                <a:spcPct val="0"/>
              </a:spcBef>
            </a:pPr>
            <a:endParaRPr lang="pt-BR" dirty="0" smtClean="0">
              <a:solidFill>
                <a:srgbClr val="000000"/>
              </a:solidFill>
            </a:endParaRPr>
          </a:p>
          <a:p>
            <a:pPr>
              <a:spcBef>
                <a:spcPct val="0"/>
              </a:spcBef>
            </a:pPr>
            <a:r>
              <a:rPr lang="pt-BR" dirty="0" smtClean="0">
                <a:solidFill>
                  <a:srgbClr val="000000"/>
                </a:solidFill>
              </a:rPr>
              <a:t>Links:</a:t>
            </a:r>
          </a:p>
          <a:p>
            <a:pPr>
              <a:spcBef>
                <a:spcPct val="0"/>
              </a:spcBef>
            </a:pPr>
            <a:endParaRPr lang="pt-BR" dirty="0" smtClean="0">
              <a:solidFill>
                <a:srgbClr val="000000"/>
              </a:solidFill>
            </a:endParaRPr>
          </a:p>
          <a:p>
            <a:pPr>
              <a:spcBef>
                <a:spcPct val="0"/>
              </a:spcBef>
            </a:pPr>
            <a:r>
              <a:rPr lang="en-US" dirty="0" smtClean="0">
                <a:solidFill>
                  <a:srgbClr val="000000"/>
                </a:solidFill>
                <a:hlinkClick r:id="rId3"/>
              </a:rPr>
              <a:t>http://www.sei.cmu.edu/architecture/</a:t>
            </a:r>
            <a:endParaRPr lang="en-US" dirty="0" smtClean="0">
              <a:solidFill>
                <a:srgbClr val="000000"/>
              </a:solidFill>
            </a:endParaRPr>
          </a:p>
          <a:p>
            <a:pPr>
              <a:spcBef>
                <a:spcPct val="0"/>
              </a:spcBef>
            </a:pPr>
            <a:endParaRPr lang="en-US" dirty="0" smtClean="0">
              <a:solidFill>
                <a:srgbClr val="000000"/>
              </a:solidFill>
            </a:endParaRPr>
          </a:p>
        </p:txBody>
      </p:sp>
      <p:sp>
        <p:nvSpPr>
          <p:cNvPr id="1741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Segoe UI" pitchFamily="34" charset="0"/>
              </a:defRPr>
            </a:lvl1pPr>
            <a:lvl2pPr marL="742950" indent="-285750">
              <a:defRPr>
                <a:solidFill>
                  <a:schemeClr val="tx1"/>
                </a:solidFill>
                <a:latin typeface="Segoe UI" pitchFamily="34" charset="0"/>
              </a:defRPr>
            </a:lvl2pPr>
            <a:lvl3pPr marL="1143000" indent="-228600">
              <a:defRPr>
                <a:solidFill>
                  <a:schemeClr val="tx1"/>
                </a:solidFill>
                <a:latin typeface="Segoe UI" pitchFamily="34" charset="0"/>
              </a:defRPr>
            </a:lvl3pPr>
            <a:lvl4pPr marL="1600200" indent="-228600">
              <a:defRPr>
                <a:solidFill>
                  <a:schemeClr val="tx1"/>
                </a:solidFill>
                <a:latin typeface="Segoe UI" pitchFamily="34" charset="0"/>
              </a:defRPr>
            </a:lvl4pPr>
            <a:lvl5pPr marL="2057400" indent="-228600">
              <a:defRPr>
                <a:solidFill>
                  <a:schemeClr val="tx1"/>
                </a:solidFill>
                <a:latin typeface="Segoe UI" pitchFamily="34" charset="0"/>
              </a:defRPr>
            </a:lvl5pPr>
            <a:lvl6pPr marL="2514600" indent="-228600" fontAlgn="base">
              <a:spcBef>
                <a:spcPct val="0"/>
              </a:spcBef>
              <a:spcAft>
                <a:spcPct val="0"/>
              </a:spcAft>
              <a:defRPr>
                <a:solidFill>
                  <a:schemeClr val="tx1"/>
                </a:solidFill>
                <a:latin typeface="Segoe UI" pitchFamily="34" charset="0"/>
              </a:defRPr>
            </a:lvl6pPr>
            <a:lvl7pPr marL="2971800" indent="-228600" fontAlgn="base">
              <a:spcBef>
                <a:spcPct val="0"/>
              </a:spcBef>
              <a:spcAft>
                <a:spcPct val="0"/>
              </a:spcAft>
              <a:defRPr>
                <a:solidFill>
                  <a:schemeClr val="tx1"/>
                </a:solidFill>
                <a:latin typeface="Segoe UI" pitchFamily="34" charset="0"/>
              </a:defRPr>
            </a:lvl7pPr>
            <a:lvl8pPr marL="3429000" indent="-228600" fontAlgn="base">
              <a:spcBef>
                <a:spcPct val="0"/>
              </a:spcBef>
              <a:spcAft>
                <a:spcPct val="0"/>
              </a:spcAft>
              <a:defRPr>
                <a:solidFill>
                  <a:schemeClr val="tx1"/>
                </a:solidFill>
                <a:latin typeface="Segoe UI" pitchFamily="34" charset="0"/>
              </a:defRPr>
            </a:lvl8pPr>
            <a:lvl9pPr marL="3886200" indent="-228600" fontAlgn="base">
              <a:spcBef>
                <a:spcPct val="0"/>
              </a:spcBef>
              <a:spcAft>
                <a:spcPct val="0"/>
              </a:spcAft>
              <a:defRPr>
                <a:solidFill>
                  <a:schemeClr val="tx1"/>
                </a:solidFill>
                <a:latin typeface="Segoe UI" pitchFamily="34" charset="0"/>
              </a:defRPr>
            </a:lvl9pPr>
          </a:lstStyle>
          <a:p>
            <a:pPr fontAlgn="base">
              <a:spcBef>
                <a:spcPct val="0"/>
              </a:spcBef>
              <a:spcAft>
                <a:spcPct val="0"/>
              </a:spcAft>
              <a:buSzPct val="100000"/>
            </a:pPr>
            <a:fld id="{71148226-639E-4790-AF07-14892D7F7E51}" type="slidenum">
              <a:rPr lang="en-US">
                <a:solidFill>
                  <a:srgbClr val="000000"/>
                </a:solidFill>
                <a:latin typeface="Calibri" pitchFamily="34" charset="0"/>
              </a:rPr>
              <a:pPr fontAlgn="base">
                <a:spcBef>
                  <a:spcPct val="0"/>
                </a:spcBef>
                <a:spcAft>
                  <a:spcPct val="0"/>
                </a:spcAft>
                <a:buSzPct val="100000"/>
              </a:pPr>
              <a:t>19</a:t>
            </a:fld>
            <a:endParaRPr lang="en-US">
              <a:solidFill>
                <a:srgbClr val="000000"/>
              </a:solidFill>
              <a:latin typeface="Calibri" pitchFamily="34" charset="0"/>
            </a:endParaRPr>
          </a:p>
        </p:txBody>
      </p:sp>
    </p:spTree>
    <p:extLst>
      <p:ext uri="{BB962C8B-B14F-4D97-AF65-F5344CB8AC3E}">
        <p14:creationId xmlns:p14="http://schemas.microsoft.com/office/powerpoint/2010/main" val="13499975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baseline="0" dirty="0" smtClean="0"/>
          </a:p>
        </p:txBody>
      </p:sp>
      <p:sp>
        <p:nvSpPr>
          <p:cNvPr id="4" name="Espaço Reservado para Número de Slide 3"/>
          <p:cNvSpPr>
            <a:spLocks noGrp="1"/>
          </p:cNvSpPr>
          <p:nvPr>
            <p:ph type="sldNum" sz="quarter" idx="10"/>
          </p:nvPr>
        </p:nvSpPr>
        <p:spPr/>
        <p:txBody>
          <a:bodyPr/>
          <a:lstStyle/>
          <a:p>
            <a:pPr>
              <a:defRPr/>
            </a:pPr>
            <a:fld id="{B79BE180-EDDC-4055-9AFE-2AAA70AA5FCA}" type="slidenum">
              <a:rPr lang="pt-BR" smtClean="0"/>
              <a:pPr>
                <a:defRPr/>
              </a:pPr>
              <a:t>20</a:t>
            </a:fld>
            <a:endParaRPr lang="pt-BR" dirty="0"/>
          </a:p>
        </p:txBody>
      </p:sp>
    </p:spTree>
    <p:extLst>
      <p:ext uri="{BB962C8B-B14F-4D97-AF65-F5344CB8AC3E}">
        <p14:creationId xmlns:p14="http://schemas.microsoft.com/office/powerpoint/2010/main" val="511563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pPr>
              <a:defRPr/>
            </a:pPr>
            <a:fld id="{B79BE180-EDDC-4055-9AFE-2AAA70AA5FCA}" type="slidenum">
              <a:rPr lang="pt-BR" smtClean="0"/>
              <a:pPr>
                <a:defRPr/>
              </a:pPr>
              <a:t>21</a:t>
            </a:fld>
            <a:endParaRPr lang="pt-BR" dirty="0"/>
          </a:p>
        </p:txBody>
      </p:sp>
    </p:spTree>
    <p:extLst>
      <p:ext uri="{BB962C8B-B14F-4D97-AF65-F5344CB8AC3E}">
        <p14:creationId xmlns:p14="http://schemas.microsoft.com/office/powerpoint/2010/main" val="25970733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pPr>
              <a:defRPr/>
            </a:pPr>
            <a:fld id="{B79BE180-EDDC-4055-9AFE-2AAA70AA5FCA}" type="slidenum">
              <a:rPr lang="pt-BR" smtClean="0"/>
              <a:pPr>
                <a:defRPr/>
              </a:pPr>
              <a:t>22</a:t>
            </a:fld>
            <a:endParaRPr lang="pt-BR" dirty="0"/>
          </a:p>
        </p:txBody>
      </p:sp>
    </p:spTree>
    <p:extLst>
      <p:ext uri="{BB962C8B-B14F-4D97-AF65-F5344CB8AC3E}">
        <p14:creationId xmlns:p14="http://schemas.microsoft.com/office/powerpoint/2010/main" val="38131933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pPr>
              <a:defRPr/>
            </a:pPr>
            <a:fld id="{B79BE180-EDDC-4055-9AFE-2AAA70AA5FCA}" type="slidenum">
              <a:rPr lang="pt-BR" smtClean="0"/>
              <a:pPr>
                <a:defRPr/>
              </a:pPr>
              <a:t>24</a:t>
            </a:fld>
            <a:endParaRPr lang="pt-BR" dirty="0"/>
          </a:p>
        </p:txBody>
      </p:sp>
    </p:spTree>
    <p:extLst>
      <p:ext uri="{BB962C8B-B14F-4D97-AF65-F5344CB8AC3E}">
        <p14:creationId xmlns:p14="http://schemas.microsoft.com/office/powerpoint/2010/main" val="31383920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pPr>
              <a:defRPr/>
            </a:pPr>
            <a:fld id="{B79BE180-EDDC-4055-9AFE-2AAA70AA5FCA}" type="slidenum">
              <a:rPr lang="pt-BR" smtClean="0"/>
              <a:pPr>
                <a:defRPr/>
              </a:pPr>
              <a:t>26</a:t>
            </a:fld>
            <a:endParaRPr lang="pt-BR" dirty="0"/>
          </a:p>
        </p:txBody>
      </p:sp>
    </p:spTree>
    <p:extLst>
      <p:ext uri="{BB962C8B-B14F-4D97-AF65-F5344CB8AC3E}">
        <p14:creationId xmlns:p14="http://schemas.microsoft.com/office/powerpoint/2010/main" val="13865000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pPr>
              <a:defRPr/>
            </a:pPr>
            <a:fld id="{B79BE180-EDDC-4055-9AFE-2AAA70AA5FCA}" type="slidenum">
              <a:rPr lang="pt-BR" smtClean="0"/>
              <a:pPr>
                <a:defRPr/>
              </a:pPr>
              <a:t>28</a:t>
            </a:fld>
            <a:endParaRPr lang="pt-BR" dirty="0"/>
          </a:p>
        </p:txBody>
      </p:sp>
    </p:spTree>
    <p:extLst>
      <p:ext uri="{BB962C8B-B14F-4D97-AF65-F5344CB8AC3E}">
        <p14:creationId xmlns:p14="http://schemas.microsoft.com/office/powerpoint/2010/main" val="20106971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smtClean="0">
                <a:solidFill>
                  <a:srgbClr val="000000"/>
                </a:solidFill>
              </a:rPr>
              <a:t>No modo Apresentação de Slides, clique na seta para entrar no PowerPoint Getting Started Center.</a:t>
            </a:r>
          </a:p>
        </p:txBody>
      </p:sp>
      <p:sp>
        <p:nvSpPr>
          <p:cNvPr id="1741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Segoe UI" pitchFamily="34" charset="0"/>
              </a:defRPr>
            </a:lvl1pPr>
            <a:lvl2pPr marL="742950" indent="-285750">
              <a:defRPr>
                <a:solidFill>
                  <a:schemeClr val="tx1"/>
                </a:solidFill>
                <a:latin typeface="Segoe UI" pitchFamily="34" charset="0"/>
              </a:defRPr>
            </a:lvl2pPr>
            <a:lvl3pPr marL="1143000" indent="-228600">
              <a:defRPr>
                <a:solidFill>
                  <a:schemeClr val="tx1"/>
                </a:solidFill>
                <a:latin typeface="Segoe UI" pitchFamily="34" charset="0"/>
              </a:defRPr>
            </a:lvl3pPr>
            <a:lvl4pPr marL="1600200" indent="-228600">
              <a:defRPr>
                <a:solidFill>
                  <a:schemeClr val="tx1"/>
                </a:solidFill>
                <a:latin typeface="Segoe UI" pitchFamily="34" charset="0"/>
              </a:defRPr>
            </a:lvl4pPr>
            <a:lvl5pPr marL="2057400" indent="-228600">
              <a:defRPr>
                <a:solidFill>
                  <a:schemeClr val="tx1"/>
                </a:solidFill>
                <a:latin typeface="Segoe UI" pitchFamily="34" charset="0"/>
              </a:defRPr>
            </a:lvl5pPr>
            <a:lvl6pPr marL="2514600" indent="-228600" fontAlgn="base">
              <a:spcBef>
                <a:spcPct val="0"/>
              </a:spcBef>
              <a:spcAft>
                <a:spcPct val="0"/>
              </a:spcAft>
              <a:defRPr>
                <a:solidFill>
                  <a:schemeClr val="tx1"/>
                </a:solidFill>
                <a:latin typeface="Segoe UI" pitchFamily="34" charset="0"/>
              </a:defRPr>
            </a:lvl6pPr>
            <a:lvl7pPr marL="2971800" indent="-228600" fontAlgn="base">
              <a:spcBef>
                <a:spcPct val="0"/>
              </a:spcBef>
              <a:spcAft>
                <a:spcPct val="0"/>
              </a:spcAft>
              <a:defRPr>
                <a:solidFill>
                  <a:schemeClr val="tx1"/>
                </a:solidFill>
                <a:latin typeface="Segoe UI" pitchFamily="34" charset="0"/>
              </a:defRPr>
            </a:lvl7pPr>
            <a:lvl8pPr marL="3429000" indent="-228600" fontAlgn="base">
              <a:spcBef>
                <a:spcPct val="0"/>
              </a:spcBef>
              <a:spcAft>
                <a:spcPct val="0"/>
              </a:spcAft>
              <a:defRPr>
                <a:solidFill>
                  <a:schemeClr val="tx1"/>
                </a:solidFill>
                <a:latin typeface="Segoe UI" pitchFamily="34" charset="0"/>
              </a:defRPr>
            </a:lvl8pPr>
            <a:lvl9pPr marL="3886200" indent="-228600" fontAlgn="base">
              <a:spcBef>
                <a:spcPct val="0"/>
              </a:spcBef>
              <a:spcAft>
                <a:spcPct val="0"/>
              </a:spcAft>
              <a:defRPr>
                <a:solidFill>
                  <a:schemeClr val="tx1"/>
                </a:solidFill>
                <a:latin typeface="Segoe UI" pitchFamily="34" charset="0"/>
              </a:defRPr>
            </a:lvl9pPr>
          </a:lstStyle>
          <a:p>
            <a:pPr fontAlgn="base">
              <a:spcBef>
                <a:spcPct val="0"/>
              </a:spcBef>
              <a:spcAft>
                <a:spcPct val="0"/>
              </a:spcAft>
              <a:buSzPct val="100000"/>
            </a:pPr>
            <a:fld id="{71148226-639E-4790-AF07-14892D7F7E51}" type="slidenum">
              <a:rPr lang="en-US">
                <a:solidFill>
                  <a:srgbClr val="000000"/>
                </a:solidFill>
                <a:latin typeface="Calibri" pitchFamily="34" charset="0"/>
              </a:rPr>
              <a:pPr fontAlgn="base">
                <a:spcBef>
                  <a:spcPct val="0"/>
                </a:spcBef>
                <a:spcAft>
                  <a:spcPct val="0"/>
                </a:spcAft>
                <a:buSzPct val="100000"/>
              </a:pPr>
              <a:t>2</a:t>
            </a:fld>
            <a:endParaRPr lang="en-US">
              <a:solidFill>
                <a:srgbClr val="000000"/>
              </a:solidFill>
              <a:latin typeface="Calibri" pitchFamily="34" charset="0"/>
            </a:endParaRPr>
          </a:p>
        </p:txBody>
      </p:sp>
    </p:spTree>
    <p:extLst>
      <p:ext uri="{BB962C8B-B14F-4D97-AF65-F5344CB8AC3E}">
        <p14:creationId xmlns:p14="http://schemas.microsoft.com/office/powerpoint/2010/main" val="35538985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pPr>
              <a:defRPr/>
            </a:pPr>
            <a:fld id="{B79BE180-EDDC-4055-9AFE-2AAA70AA5FCA}" type="slidenum">
              <a:rPr lang="pt-BR" smtClean="0"/>
              <a:pPr>
                <a:defRPr/>
              </a:pPr>
              <a:t>29</a:t>
            </a:fld>
            <a:endParaRPr lang="pt-BR" dirty="0"/>
          </a:p>
        </p:txBody>
      </p:sp>
    </p:spTree>
    <p:extLst>
      <p:ext uri="{BB962C8B-B14F-4D97-AF65-F5344CB8AC3E}">
        <p14:creationId xmlns:p14="http://schemas.microsoft.com/office/powerpoint/2010/main" val="179102680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smtClean="0">
                <a:effectLst/>
              </a:rPr>
              <a:t>Segundo RUP</a:t>
            </a:r>
          </a:p>
          <a:p>
            <a:endParaRPr lang="pt-BR" dirty="0" smtClean="0">
              <a:effectLst/>
            </a:endParaRPr>
          </a:p>
          <a:p>
            <a:r>
              <a:rPr lang="pt-BR" dirty="0" smtClean="0">
                <a:effectLst/>
              </a:rPr>
              <a:t>“Em resumo, o arquiteto de software deve ter grande conhecimento geral, possuir maturidade, visão e profunda experiência que permita identificar problemas rapidamente e dar opiniões sensatas e criteriosas na falta de informações completas. Mais especificamente, o arquiteto de software ou os membros da equipe de arquitetura devem combinar as seguintes habilidades: </a:t>
            </a:r>
          </a:p>
          <a:p>
            <a:r>
              <a:rPr lang="pt-BR" b="1" dirty="0" smtClean="0"/>
              <a:t>Experiência</a:t>
            </a:r>
            <a:r>
              <a:rPr lang="pt-BR" dirty="0" smtClean="0"/>
              <a:t> no domínio do problema, conhecendo totalmente os requisitos, e no domínio de engenharia de software. Se há uma equipe, essas qualidades podem se achar distribuídas entre os seus membros, mas deve existir pelo menos um arquiteto de software que ofereça a visão global do projeto.</a:t>
            </a:r>
          </a:p>
          <a:p>
            <a:r>
              <a:rPr lang="pt-BR" b="1" dirty="0" smtClean="0"/>
              <a:t>Liderança</a:t>
            </a:r>
            <a:r>
              <a:rPr lang="pt-BR" dirty="0" smtClean="0"/>
              <a:t> para conduzir o esforço técnico entre as várias equipes, tomar decisões importantes sob pressão e fazer com que essas decisões sejam cumpridas à risca. Para melhor eficiência, o arquiteto de software e o gerente de projeto devem trabalhar juntos, com o arquiteto de software responsável pelas questões técnicas e o gerente de projeto cuidando dos assuntos administrativos. O arquiteto de software deve ter poder para tomar decisões técnicas.</a:t>
            </a:r>
          </a:p>
          <a:p>
            <a:r>
              <a:rPr lang="pt-BR" b="1" dirty="0" smtClean="0"/>
              <a:t>Comunicação</a:t>
            </a:r>
            <a:r>
              <a:rPr lang="pt-BR" dirty="0" smtClean="0"/>
              <a:t> para conquistar confiança, persuadir, motivar e servir como mentor. O arquiteto de software não pode liderar por decreto, mas somente com o consentimento dos outros membros da equipe do projeto. Para desempenhar seu papel com eficiência, o arquiteto de software deve conquistar o respeito da equipe do projeto, do gerente do projeto, do cliente, da comunidade de usuários e da equipe de gerenciamento.</a:t>
            </a:r>
          </a:p>
          <a:p>
            <a:r>
              <a:rPr lang="pt-BR" b="1" dirty="0" smtClean="0"/>
              <a:t>Orientação por metas e </a:t>
            </a:r>
            <a:r>
              <a:rPr lang="pt-BR" b="1" dirty="0" err="1" smtClean="0"/>
              <a:t>Proatividade</a:t>
            </a:r>
            <a:r>
              <a:rPr lang="pt-BR" dirty="0" smtClean="0"/>
              <a:t> com enfoque inexorável nos resultados. O arquiteto de software é a força técnica orientadora existente por trás do projeto, não um visionário ou sonhador. A carreira de um arquiteto de software bem-sucedido consiste em uma longa série de decisões insatisfatórias, tomadas com incerteza e sob pressão. Somente aqueles que se concentram em fazer o que deve ser feito terão êxito nesse ambiente do projeto.”</a:t>
            </a:r>
          </a:p>
          <a:p>
            <a:endParaRPr lang="pt-BR" dirty="0" smtClean="0"/>
          </a:p>
          <a:p>
            <a:r>
              <a:rPr lang="pt-BR" dirty="0" err="1" smtClean="0"/>
              <a:t>Ref</a:t>
            </a:r>
            <a:r>
              <a:rPr lang="pt-BR" dirty="0" smtClean="0"/>
              <a:t>..:</a:t>
            </a:r>
            <a:r>
              <a:rPr lang="pt-BR" dirty="0" err="1" smtClean="0"/>
              <a:t>http</a:t>
            </a:r>
            <a:r>
              <a:rPr lang="pt-BR" dirty="0" smtClean="0"/>
              <a:t>://www.wthreex.com/rup/portugues/process/workers/wk_archt.htm</a:t>
            </a:r>
          </a:p>
          <a:p>
            <a:endParaRPr lang="pt-BR" dirty="0" smtClean="0"/>
          </a:p>
          <a:p>
            <a:endParaRPr lang="pt-BR" dirty="0"/>
          </a:p>
        </p:txBody>
      </p:sp>
      <p:sp>
        <p:nvSpPr>
          <p:cNvPr id="4" name="Espaço Reservado para Número de Slide 3"/>
          <p:cNvSpPr>
            <a:spLocks noGrp="1"/>
          </p:cNvSpPr>
          <p:nvPr>
            <p:ph type="sldNum" sz="quarter" idx="10"/>
          </p:nvPr>
        </p:nvSpPr>
        <p:spPr/>
        <p:txBody>
          <a:bodyPr/>
          <a:lstStyle/>
          <a:p>
            <a:pPr>
              <a:defRPr/>
            </a:pPr>
            <a:fld id="{B79BE180-EDDC-4055-9AFE-2AAA70AA5FCA}" type="slidenum">
              <a:rPr lang="pt-BR" smtClean="0"/>
              <a:pPr>
                <a:defRPr/>
              </a:pPr>
              <a:t>30</a:t>
            </a:fld>
            <a:endParaRPr lang="pt-BR" dirty="0"/>
          </a:p>
        </p:txBody>
      </p:sp>
    </p:spTree>
    <p:extLst>
      <p:ext uri="{BB962C8B-B14F-4D97-AF65-F5344CB8AC3E}">
        <p14:creationId xmlns:p14="http://schemas.microsoft.com/office/powerpoint/2010/main" val="21557247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smtClean="0">
                <a:effectLst/>
              </a:rPr>
              <a:t>Segundo RUP</a:t>
            </a:r>
          </a:p>
          <a:p>
            <a:endParaRPr lang="pt-BR" dirty="0" smtClean="0">
              <a:effectLst/>
            </a:endParaRPr>
          </a:p>
          <a:p>
            <a:r>
              <a:rPr lang="pt-BR" dirty="0" smtClean="0">
                <a:effectLst/>
              </a:rPr>
              <a:t>“Em resumo, o arquiteto de software deve ter grande conhecimento geral, possuir maturidade, visão e profunda experiência que permita identificar problemas rapidamente e dar opiniões sensatas e criteriosas na falta de informações completas. Mais especificamente, o arquiteto de software ou os membros da equipe de arquitetura devem combinar as seguintes habilidades: </a:t>
            </a:r>
          </a:p>
          <a:p>
            <a:r>
              <a:rPr lang="pt-BR" b="1" dirty="0" smtClean="0"/>
              <a:t>Experiência</a:t>
            </a:r>
            <a:r>
              <a:rPr lang="pt-BR" dirty="0" smtClean="0"/>
              <a:t> no domínio do problema, conhecendo totalmente os requisitos, e no domínio de engenharia de software. Se há uma equipe, essas qualidades podem se achar distribuídas entre os seus membros, mas deve existir pelo menos um arquiteto de software que ofereça a visão global do projeto.</a:t>
            </a:r>
          </a:p>
          <a:p>
            <a:r>
              <a:rPr lang="pt-BR" b="1" dirty="0" smtClean="0"/>
              <a:t>Liderança</a:t>
            </a:r>
            <a:r>
              <a:rPr lang="pt-BR" dirty="0" smtClean="0"/>
              <a:t> para conduzir o esforço técnico entre as várias equipes, tomar decisões importantes sob pressão e fazer com que essas decisões sejam cumpridas à risca. Para melhor eficiência, o arquiteto de software e o gerente de projeto devem trabalhar juntos, com o arquiteto de software responsável pelas questões técnicas e o gerente de projeto cuidando dos assuntos administrativos. O arquiteto de software deve ter poder para tomar decisões técnicas.</a:t>
            </a:r>
          </a:p>
          <a:p>
            <a:r>
              <a:rPr lang="pt-BR" b="1" dirty="0" smtClean="0"/>
              <a:t>Comunicação</a:t>
            </a:r>
            <a:r>
              <a:rPr lang="pt-BR" dirty="0" smtClean="0"/>
              <a:t> para conquistar confiança, persuadir, motivar e servir como mentor. O arquiteto de software não pode liderar por decreto, mas somente com o consentimento dos outros membros da equipe do projeto. Para desempenhar seu papel com eficiência, o arquiteto de software deve conquistar o respeito da equipe do projeto, do gerente do projeto, do cliente, da comunidade de usuários e da equipe de gerenciamento.</a:t>
            </a:r>
          </a:p>
          <a:p>
            <a:r>
              <a:rPr lang="pt-BR" b="1" dirty="0" smtClean="0"/>
              <a:t>Orientação por metas e </a:t>
            </a:r>
            <a:r>
              <a:rPr lang="pt-BR" b="1" dirty="0" err="1" smtClean="0"/>
              <a:t>Proatividade</a:t>
            </a:r>
            <a:r>
              <a:rPr lang="pt-BR" dirty="0" smtClean="0"/>
              <a:t> com enfoque inexorável nos resultados. O arquiteto de software é a força técnica orientadora existente por trás do projeto, não um visionário ou sonhador. A carreira de um arquiteto de software bem-sucedido consiste em uma longa série de decisões insatisfatórias, tomadas com incerteza e sob pressão. Somente aqueles que se concentram em fazer o que deve ser feito terão êxito nesse ambiente do projeto.”</a:t>
            </a:r>
          </a:p>
          <a:p>
            <a:endParaRPr lang="pt-BR" dirty="0" smtClean="0"/>
          </a:p>
          <a:p>
            <a:r>
              <a:rPr lang="pt-BR" dirty="0" err="1" smtClean="0"/>
              <a:t>Ref</a:t>
            </a:r>
            <a:r>
              <a:rPr lang="pt-BR" dirty="0" smtClean="0"/>
              <a:t>..:</a:t>
            </a:r>
            <a:r>
              <a:rPr lang="pt-BR" dirty="0" err="1" smtClean="0"/>
              <a:t>http</a:t>
            </a:r>
            <a:r>
              <a:rPr lang="pt-BR" dirty="0" smtClean="0"/>
              <a:t>://www.wthreex.com/rup/portugues/process/workers/wk_archt.htm</a:t>
            </a:r>
          </a:p>
          <a:p>
            <a:endParaRPr lang="pt-BR" dirty="0" smtClean="0"/>
          </a:p>
          <a:p>
            <a:endParaRPr lang="pt-BR" dirty="0"/>
          </a:p>
        </p:txBody>
      </p:sp>
      <p:sp>
        <p:nvSpPr>
          <p:cNvPr id="4" name="Espaço Reservado para Número de Slide 3"/>
          <p:cNvSpPr>
            <a:spLocks noGrp="1"/>
          </p:cNvSpPr>
          <p:nvPr>
            <p:ph type="sldNum" sz="quarter" idx="10"/>
          </p:nvPr>
        </p:nvSpPr>
        <p:spPr/>
        <p:txBody>
          <a:bodyPr/>
          <a:lstStyle/>
          <a:p>
            <a:pPr>
              <a:defRPr/>
            </a:pPr>
            <a:fld id="{B79BE180-EDDC-4055-9AFE-2AAA70AA5FCA}" type="slidenum">
              <a:rPr lang="pt-BR" smtClean="0"/>
              <a:pPr>
                <a:defRPr/>
              </a:pPr>
              <a:t>31</a:t>
            </a:fld>
            <a:endParaRPr lang="pt-BR" dirty="0"/>
          </a:p>
        </p:txBody>
      </p:sp>
    </p:spTree>
    <p:extLst>
      <p:ext uri="{BB962C8B-B14F-4D97-AF65-F5344CB8AC3E}">
        <p14:creationId xmlns:p14="http://schemas.microsoft.com/office/powerpoint/2010/main" val="142801893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smtClean="0">
                <a:effectLst/>
              </a:rPr>
              <a:t>Segundo RUP</a:t>
            </a:r>
          </a:p>
          <a:p>
            <a:endParaRPr lang="pt-BR" dirty="0" smtClean="0">
              <a:effectLst/>
            </a:endParaRPr>
          </a:p>
          <a:p>
            <a:r>
              <a:rPr lang="pt-BR" dirty="0" smtClean="0">
                <a:effectLst/>
              </a:rPr>
              <a:t>“Em resumo, o arquiteto de software deve ter grande conhecimento geral, possuir maturidade, visão e profunda experiência que permita identificar problemas rapidamente e dar opiniões sensatas e criteriosas na falta de informações completas. Mais especificamente, o arquiteto de software ou os membros da equipe de arquitetura devem combinar as seguintes habilidades: </a:t>
            </a:r>
          </a:p>
          <a:p>
            <a:r>
              <a:rPr lang="pt-BR" b="1" dirty="0" smtClean="0"/>
              <a:t>Experiência</a:t>
            </a:r>
            <a:r>
              <a:rPr lang="pt-BR" dirty="0" smtClean="0"/>
              <a:t> no domínio do problema, conhecendo totalmente os requisitos, e no domínio de engenharia de software. Se há uma equipe, essas qualidades podem se achar distribuídas entre os seus membros, mas deve existir pelo menos um arquiteto de software que ofereça a visão global do projeto.</a:t>
            </a:r>
          </a:p>
          <a:p>
            <a:r>
              <a:rPr lang="pt-BR" b="1" dirty="0" smtClean="0"/>
              <a:t>Liderança</a:t>
            </a:r>
            <a:r>
              <a:rPr lang="pt-BR" dirty="0" smtClean="0"/>
              <a:t> para conduzir o esforço técnico entre as várias equipes, tomar decisões importantes sob pressão e fazer com que essas decisões sejam cumpridas à risca. Para melhor eficiência, o arquiteto de software e o gerente de projeto devem trabalhar juntos, com o arquiteto de software responsável pelas questões técnicas e o gerente de projeto cuidando dos assuntos administrativos. O arquiteto de software deve ter poder para tomar decisões técnicas.</a:t>
            </a:r>
          </a:p>
          <a:p>
            <a:r>
              <a:rPr lang="pt-BR" b="1" dirty="0" smtClean="0"/>
              <a:t>Comunicação</a:t>
            </a:r>
            <a:r>
              <a:rPr lang="pt-BR" dirty="0" smtClean="0"/>
              <a:t> para conquistar confiança, persuadir, motivar e servir como mentor. O arquiteto de software não pode liderar por decreto, mas somente com o consentimento dos outros membros da equipe do projeto. Para desempenhar seu papel com eficiência, o arquiteto de software deve conquistar o respeito da equipe do projeto, do gerente do projeto, do cliente, da comunidade de usuários e da equipe de gerenciamento.</a:t>
            </a:r>
          </a:p>
          <a:p>
            <a:r>
              <a:rPr lang="pt-BR" b="1" dirty="0" smtClean="0"/>
              <a:t>Orientação por metas e </a:t>
            </a:r>
            <a:r>
              <a:rPr lang="pt-BR" b="1" dirty="0" err="1" smtClean="0"/>
              <a:t>Proatividade</a:t>
            </a:r>
            <a:r>
              <a:rPr lang="pt-BR" dirty="0" smtClean="0"/>
              <a:t> com enfoque inexorável nos resultados. O arquiteto de software é a força técnica orientadora existente por trás do projeto, não um visionário ou sonhador. A carreira de um arquiteto de software bem-sucedido consiste em uma longa série de decisões insatisfatórias, tomadas com incerteza e sob pressão. Somente aqueles que se concentram em fazer o que deve ser feito terão êxito nesse ambiente do projeto.”</a:t>
            </a:r>
          </a:p>
          <a:p>
            <a:endParaRPr lang="pt-BR" dirty="0" smtClean="0"/>
          </a:p>
          <a:p>
            <a:r>
              <a:rPr lang="pt-BR" dirty="0" err="1" smtClean="0"/>
              <a:t>Ref</a:t>
            </a:r>
            <a:r>
              <a:rPr lang="pt-BR" dirty="0" smtClean="0"/>
              <a:t>..:</a:t>
            </a:r>
            <a:r>
              <a:rPr lang="pt-BR" dirty="0" err="1" smtClean="0"/>
              <a:t>http</a:t>
            </a:r>
            <a:r>
              <a:rPr lang="pt-BR" dirty="0" smtClean="0"/>
              <a:t>://www.wthreex.com/rup/portugues/process/workers/wk_archt.htm</a:t>
            </a:r>
          </a:p>
          <a:p>
            <a:endParaRPr lang="pt-BR" dirty="0" smtClean="0"/>
          </a:p>
          <a:p>
            <a:endParaRPr lang="pt-BR" dirty="0"/>
          </a:p>
        </p:txBody>
      </p:sp>
      <p:sp>
        <p:nvSpPr>
          <p:cNvPr id="4" name="Espaço Reservado para Número de Slide 3"/>
          <p:cNvSpPr>
            <a:spLocks noGrp="1"/>
          </p:cNvSpPr>
          <p:nvPr>
            <p:ph type="sldNum" sz="quarter" idx="10"/>
          </p:nvPr>
        </p:nvSpPr>
        <p:spPr/>
        <p:txBody>
          <a:bodyPr/>
          <a:lstStyle/>
          <a:p>
            <a:pPr>
              <a:defRPr/>
            </a:pPr>
            <a:fld id="{B79BE180-EDDC-4055-9AFE-2AAA70AA5FCA}" type="slidenum">
              <a:rPr lang="pt-BR" smtClean="0"/>
              <a:pPr>
                <a:defRPr/>
              </a:pPr>
              <a:t>32</a:t>
            </a:fld>
            <a:endParaRPr lang="pt-BR" dirty="0"/>
          </a:p>
        </p:txBody>
      </p:sp>
    </p:spTree>
    <p:extLst>
      <p:ext uri="{BB962C8B-B14F-4D97-AF65-F5344CB8AC3E}">
        <p14:creationId xmlns:p14="http://schemas.microsoft.com/office/powerpoint/2010/main" val="337625580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smtClean="0">
                <a:effectLst/>
              </a:rPr>
              <a:t>Segundo RUP</a:t>
            </a:r>
          </a:p>
          <a:p>
            <a:endParaRPr lang="pt-BR" dirty="0" smtClean="0">
              <a:effectLst/>
            </a:endParaRPr>
          </a:p>
          <a:p>
            <a:r>
              <a:rPr lang="pt-BR" dirty="0" smtClean="0">
                <a:effectLst/>
              </a:rPr>
              <a:t>“Em resumo, o arquiteto de software deve ter grande conhecimento geral, possuir maturidade, visão e profunda experiência que permita identificar problemas rapidamente e dar opiniões sensatas e criteriosas na falta de informações completas. Mais especificamente, o arquiteto de software ou os membros da equipe de arquitetura devem combinar as seguintes habilidades: </a:t>
            </a:r>
          </a:p>
          <a:p>
            <a:r>
              <a:rPr lang="pt-BR" b="1" dirty="0" smtClean="0"/>
              <a:t>Experiência</a:t>
            </a:r>
            <a:r>
              <a:rPr lang="pt-BR" dirty="0" smtClean="0"/>
              <a:t> no domínio do problema, conhecendo totalmente os requisitos, e no domínio de engenharia de software. Se há uma equipe, essas qualidades podem se achar distribuídas entre os seus membros, mas deve existir pelo menos um arquiteto de software que ofereça a visão global do projeto.</a:t>
            </a:r>
          </a:p>
          <a:p>
            <a:r>
              <a:rPr lang="pt-BR" b="1" dirty="0" smtClean="0"/>
              <a:t>Liderança</a:t>
            </a:r>
            <a:r>
              <a:rPr lang="pt-BR" dirty="0" smtClean="0"/>
              <a:t> para conduzir o esforço técnico entre as várias equipes, tomar decisões importantes sob pressão e fazer com que essas decisões sejam cumpridas à risca. Para melhor eficiência, o arquiteto de software e o gerente de projeto devem trabalhar juntos, com o arquiteto de software responsável pelas questões técnicas e o gerente de projeto cuidando dos assuntos administrativos. O arquiteto de software deve ter poder para tomar decisões técnicas.</a:t>
            </a:r>
          </a:p>
          <a:p>
            <a:r>
              <a:rPr lang="pt-BR" b="1" dirty="0" smtClean="0"/>
              <a:t>Comunicação</a:t>
            </a:r>
            <a:r>
              <a:rPr lang="pt-BR" dirty="0" smtClean="0"/>
              <a:t> para conquistar confiança, persuadir, motivar e servir como mentor. O arquiteto de software não pode liderar por decreto, mas somente com o consentimento dos outros membros da equipe do projeto. Para desempenhar seu papel com eficiência, o arquiteto de software deve conquistar o respeito da equipe do projeto, do gerente do projeto, do cliente, da comunidade de usuários e da equipe de gerenciamento.</a:t>
            </a:r>
          </a:p>
          <a:p>
            <a:r>
              <a:rPr lang="pt-BR" b="1" dirty="0" smtClean="0"/>
              <a:t>Orientação por metas e </a:t>
            </a:r>
            <a:r>
              <a:rPr lang="pt-BR" b="1" dirty="0" err="1" smtClean="0"/>
              <a:t>Proatividade</a:t>
            </a:r>
            <a:r>
              <a:rPr lang="pt-BR" dirty="0" smtClean="0"/>
              <a:t> com enfoque inexorável nos resultados. O arquiteto de software é a força técnica orientadora existente por trás do projeto, não um visionário ou sonhador. A carreira de um arquiteto de software bem-sucedido consiste em uma longa série de decisões insatisfatórias, tomadas com incerteza e sob pressão. Somente aqueles que se concentram em fazer o que deve ser feito terão êxito nesse ambiente do projeto.”</a:t>
            </a:r>
          </a:p>
          <a:p>
            <a:endParaRPr lang="pt-BR" dirty="0" smtClean="0"/>
          </a:p>
          <a:p>
            <a:r>
              <a:rPr lang="pt-BR" dirty="0" err="1" smtClean="0"/>
              <a:t>Ref</a:t>
            </a:r>
            <a:r>
              <a:rPr lang="pt-BR" dirty="0" smtClean="0"/>
              <a:t>..:</a:t>
            </a:r>
            <a:r>
              <a:rPr lang="pt-BR" dirty="0" err="1" smtClean="0"/>
              <a:t>http</a:t>
            </a:r>
            <a:r>
              <a:rPr lang="pt-BR" dirty="0" smtClean="0"/>
              <a:t>://www.wthreex.com/rup/portugues/process/workers/wk_archt.htm</a:t>
            </a:r>
          </a:p>
          <a:p>
            <a:endParaRPr lang="pt-BR" dirty="0" smtClean="0"/>
          </a:p>
          <a:p>
            <a:endParaRPr lang="pt-BR" dirty="0"/>
          </a:p>
        </p:txBody>
      </p:sp>
      <p:sp>
        <p:nvSpPr>
          <p:cNvPr id="4" name="Espaço Reservado para Número de Slide 3"/>
          <p:cNvSpPr>
            <a:spLocks noGrp="1"/>
          </p:cNvSpPr>
          <p:nvPr>
            <p:ph type="sldNum" sz="quarter" idx="10"/>
          </p:nvPr>
        </p:nvSpPr>
        <p:spPr/>
        <p:txBody>
          <a:bodyPr/>
          <a:lstStyle/>
          <a:p>
            <a:pPr>
              <a:defRPr/>
            </a:pPr>
            <a:fld id="{B79BE180-EDDC-4055-9AFE-2AAA70AA5FCA}" type="slidenum">
              <a:rPr lang="pt-BR" smtClean="0"/>
              <a:pPr>
                <a:defRPr/>
              </a:pPr>
              <a:t>33</a:t>
            </a:fld>
            <a:endParaRPr lang="pt-BR" dirty="0"/>
          </a:p>
        </p:txBody>
      </p:sp>
    </p:spTree>
    <p:extLst>
      <p:ext uri="{BB962C8B-B14F-4D97-AF65-F5344CB8AC3E}">
        <p14:creationId xmlns:p14="http://schemas.microsoft.com/office/powerpoint/2010/main" val="196383607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smtClean="0">
                <a:effectLst/>
              </a:rPr>
              <a:t>Segundo RUP</a:t>
            </a:r>
          </a:p>
          <a:p>
            <a:endParaRPr lang="pt-BR" dirty="0" smtClean="0">
              <a:effectLst/>
            </a:endParaRPr>
          </a:p>
          <a:p>
            <a:r>
              <a:rPr lang="pt-BR" dirty="0" smtClean="0">
                <a:effectLst/>
              </a:rPr>
              <a:t>“Em resumo, o arquiteto de software deve ter grande conhecimento geral, possuir maturidade, visão e profunda experiência que permita identificar problemas rapidamente e dar opiniões sensatas e criteriosas na falta de informações completas. Mais especificamente, o arquiteto de software ou os membros da equipe de arquitetura devem combinar as seguintes habilidades: </a:t>
            </a:r>
          </a:p>
          <a:p>
            <a:r>
              <a:rPr lang="pt-BR" b="1" dirty="0" smtClean="0"/>
              <a:t>Experiência</a:t>
            </a:r>
            <a:r>
              <a:rPr lang="pt-BR" dirty="0" smtClean="0"/>
              <a:t> no domínio do problema, conhecendo totalmente os requisitos, e no domínio de engenharia de software. Se há uma equipe, essas qualidades podem se achar distribuídas entre os seus membros, mas deve existir pelo menos um arquiteto de software que ofereça a visão global do projeto.</a:t>
            </a:r>
          </a:p>
          <a:p>
            <a:r>
              <a:rPr lang="pt-BR" b="1" dirty="0" smtClean="0"/>
              <a:t>Liderança</a:t>
            </a:r>
            <a:r>
              <a:rPr lang="pt-BR" dirty="0" smtClean="0"/>
              <a:t> para conduzir o esforço técnico entre as várias equipes, tomar decisões importantes sob pressão e fazer com que essas decisões sejam cumpridas à risca. Para melhor eficiência, o arquiteto de software e o gerente de projeto devem trabalhar juntos, com o arquiteto de software responsável pelas questões técnicas e o gerente de projeto cuidando dos assuntos administrativos. O arquiteto de software deve ter poder para tomar decisões técnicas.</a:t>
            </a:r>
          </a:p>
          <a:p>
            <a:r>
              <a:rPr lang="pt-BR" b="1" dirty="0" smtClean="0"/>
              <a:t>Comunicação</a:t>
            </a:r>
            <a:r>
              <a:rPr lang="pt-BR" dirty="0" smtClean="0"/>
              <a:t> para conquistar confiança, persuadir, motivar e servir como mentor. O arquiteto de software não pode liderar por decreto, mas somente com o consentimento dos outros membros da equipe do projeto. Para desempenhar seu papel com eficiência, o arquiteto de software deve conquistar o respeito da equipe do projeto, do gerente do projeto, do cliente, da comunidade de usuários e da equipe de gerenciamento.</a:t>
            </a:r>
          </a:p>
          <a:p>
            <a:r>
              <a:rPr lang="pt-BR" b="1" dirty="0" smtClean="0"/>
              <a:t>Orientação por metas e </a:t>
            </a:r>
            <a:r>
              <a:rPr lang="pt-BR" b="1" dirty="0" err="1" smtClean="0"/>
              <a:t>Proatividade</a:t>
            </a:r>
            <a:r>
              <a:rPr lang="pt-BR" dirty="0" smtClean="0"/>
              <a:t> com enfoque inexorável nos resultados. O arquiteto de software é a força técnica orientadora existente por trás do projeto, não um visionário ou sonhador. A carreira de um arquiteto de software bem-sucedido consiste em uma longa série de decisões insatisfatórias, tomadas com incerteza e sob pressão. Somente aqueles que se concentram em fazer o que deve ser feito terão êxito nesse ambiente do projeto.”</a:t>
            </a:r>
          </a:p>
          <a:p>
            <a:endParaRPr lang="pt-BR" dirty="0" smtClean="0"/>
          </a:p>
          <a:p>
            <a:r>
              <a:rPr lang="pt-BR" dirty="0" err="1" smtClean="0"/>
              <a:t>Ref</a:t>
            </a:r>
            <a:r>
              <a:rPr lang="pt-BR" dirty="0" smtClean="0"/>
              <a:t>..:</a:t>
            </a:r>
            <a:r>
              <a:rPr lang="pt-BR" dirty="0" err="1" smtClean="0"/>
              <a:t>http</a:t>
            </a:r>
            <a:r>
              <a:rPr lang="pt-BR" dirty="0" smtClean="0"/>
              <a:t>://www.wthreex.com/rup/portugues/process/workers/wk_archt.htm</a:t>
            </a:r>
          </a:p>
          <a:p>
            <a:endParaRPr lang="pt-BR" dirty="0" smtClean="0"/>
          </a:p>
          <a:p>
            <a:endParaRPr lang="pt-BR" dirty="0"/>
          </a:p>
        </p:txBody>
      </p:sp>
      <p:sp>
        <p:nvSpPr>
          <p:cNvPr id="4" name="Espaço Reservado para Número de Slide 3"/>
          <p:cNvSpPr>
            <a:spLocks noGrp="1"/>
          </p:cNvSpPr>
          <p:nvPr>
            <p:ph type="sldNum" sz="quarter" idx="10"/>
          </p:nvPr>
        </p:nvSpPr>
        <p:spPr/>
        <p:txBody>
          <a:bodyPr/>
          <a:lstStyle/>
          <a:p>
            <a:pPr>
              <a:defRPr/>
            </a:pPr>
            <a:fld id="{B79BE180-EDDC-4055-9AFE-2AAA70AA5FCA}" type="slidenum">
              <a:rPr lang="pt-BR" smtClean="0"/>
              <a:pPr>
                <a:defRPr/>
              </a:pPr>
              <a:t>34</a:t>
            </a:fld>
            <a:endParaRPr lang="pt-BR" dirty="0"/>
          </a:p>
        </p:txBody>
      </p:sp>
    </p:spTree>
    <p:extLst>
      <p:ext uri="{BB962C8B-B14F-4D97-AF65-F5344CB8AC3E}">
        <p14:creationId xmlns:p14="http://schemas.microsoft.com/office/powerpoint/2010/main" val="4873593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smtClean="0">
                <a:effectLst/>
              </a:rPr>
              <a:t>Segundo RUP</a:t>
            </a:r>
          </a:p>
          <a:p>
            <a:endParaRPr lang="pt-BR" dirty="0" smtClean="0">
              <a:effectLst/>
            </a:endParaRPr>
          </a:p>
          <a:p>
            <a:r>
              <a:rPr lang="pt-BR" dirty="0" smtClean="0">
                <a:effectLst/>
              </a:rPr>
              <a:t>“Em resumo, o arquiteto de software deve ter grande conhecimento geral, possuir maturidade, visão e profunda experiência que permita identificar problemas rapidamente e dar opiniões sensatas e criteriosas na falta de informações completas. Mais especificamente, o arquiteto de software ou os membros da equipe de arquitetura devem combinar as seguintes habilidades: </a:t>
            </a:r>
          </a:p>
          <a:p>
            <a:r>
              <a:rPr lang="pt-BR" b="1" dirty="0" smtClean="0"/>
              <a:t>Experiência</a:t>
            </a:r>
            <a:r>
              <a:rPr lang="pt-BR" dirty="0" smtClean="0"/>
              <a:t> no domínio do problema, conhecendo totalmente os requisitos, e no domínio de engenharia de software. Se há uma equipe, essas qualidades podem se achar distribuídas entre os seus membros, mas deve existir pelo menos um arquiteto de software que ofereça a visão global do projeto.</a:t>
            </a:r>
          </a:p>
          <a:p>
            <a:r>
              <a:rPr lang="pt-BR" b="1" dirty="0" smtClean="0"/>
              <a:t>Liderança</a:t>
            </a:r>
            <a:r>
              <a:rPr lang="pt-BR" dirty="0" smtClean="0"/>
              <a:t> para conduzir o esforço técnico entre as várias equipes, tomar decisões importantes sob pressão e fazer com que essas decisões sejam cumpridas à risca. Para melhor eficiência, o arquiteto de software e o gerente de projeto devem trabalhar juntos, com o arquiteto de software responsável pelas questões técnicas e o gerente de projeto cuidando dos assuntos administrativos. O arquiteto de software deve ter poder para tomar decisões técnicas.</a:t>
            </a:r>
          </a:p>
          <a:p>
            <a:r>
              <a:rPr lang="pt-BR" b="1" dirty="0" smtClean="0"/>
              <a:t>Comunicação</a:t>
            </a:r>
            <a:r>
              <a:rPr lang="pt-BR" dirty="0" smtClean="0"/>
              <a:t> para conquistar confiança, persuadir, motivar e servir como mentor. O arquiteto de software não pode liderar por decreto, mas somente com o consentimento dos outros membros da equipe do projeto. Para desempenhar seu papel com eficiência, o arquiteto de software deve conquistar o respeito da equipe do projeto, do gerente do projeto, do cliente, da comunidade de usuários e da equipe de gerenciamento.</a:t>
            </a:r>
          </a:p>
          <a:p>
            <a:r>
              <a:rPr lang="pt-BR" b="1" dirty="0" smtClean="0"/>
              <a:t>Orientação por metas e </a:t>
            </a:r>
            <a:r>
              <a:rPr lang="pt-BR" b="1" dirty="0" err="1" smtClean="0"/>
              <a:t>Proatividade</a:t>
            </a:r>
            <a:r>
              <a:rPr lang="pt-BR" dirty="0" smtClean="0"/>
              <a:t> com enfoque inexorável nos resultados. O arquiteto de software é a força técnica orientadora existente por trás do projeto, não um visionário ou sonhador. A carreira de um arquiteto de software bem-sucedido consiste em uma longa série de decisões insatisfatórias, tomadas com incerteza e sob pressão. Somente aqueles que se concentram em fazer o que deve ser feito terão êxito nesse ambiente do projeto.”</a:t>
            </a:r>
          </a:p>
          <a:p>
            <a:endParaRPr lang="pt-BR" dirty="0" smtClean="0"/>
          </a:p>
          <a:p>
            <a:r>
              <a:rPr lang="pt-BR" dirty="0" err="1" smtClean="0"/>
              <a:t>Ref</a:t>
            </a:r>
            <a:r>
              <a:rPr lang="pt-BR" dirty="0" smtClean="0"/>
              <a:t>..:</a:t>
            </a:r>
            <a:r>
              <a:rPr lang="pt-BR" dirty="0" err="1" smtClean="0"/>
              <a:t>http</a:t>
            </a:r>
            <a:r>
              <a:rPr lang="pt-BR" dirty="0" smtClean="0"/>
              <a:t>://www.wthreex.com/rup/portugues/process/workers/wk_archt.htm</a:t>
            </a:r>
          </a:p>
          <a:p>
            <a:endParaRPr lang="pt-BR" dirty="0" smtClean="0"/>
          </a:p>
          <a:p>
            <a:endParaRPr lang="pt-BR" dirty="0"/>
          </a:p>
        </p:txBody>
      </p:sp>
      <p:sp>
        <p:nvSpPr>
          <p:cNvPr id="4" name="Espaço Reservado para Número de Slide 3"/>
          <p:cNvSpPr>
            <a:spLocks noGrp="1"/>
          </p:cNvSpPr>
          <p:nvPr>
            <p:ph type="sldNum" sz="quarter" idx="10"/>
          </p:nvPr>
        </p:nvSpPr>
        <p:spPr/>
        <p:txBody>
          <a:bodyPr/>
          <a:lstStyle/>
          <a:p>
            <a:pPr>
              <a:defRPr/>
            </a:pPr>
            <a:fld id="{B79BE180-EDDC-4055-9AFE-2AAA70AA5FCA}" type="slidenum">
              <a:rPr lang="pt-BR" smtClean="0"/>
              <a:pPr>
                <a:defRPr/>
              </a:pPr>
              <a:t>35</a:t>
            </a:fld>
            <a:endParaRPr lang="pt-BR" dirty="0"/>
          </a:p>
        </p:txBody>
      </p:sp>
    </p:spTree>
    <p:extLst>
      <p:ext uri="{BB962C8B-B14F-4D97-AF65-F5344CB8AC3E}">
        <p14:creationId xmlns:p14="http://schemas.microsoft.com/office/powerpoint/2010/main" val="18175991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smtClean="0">
                <a:effectLst/>
              </a:rPr>
              <a:t>Segundo RUP</a:t>
            </a:r>
          </a:p>
          <a:p>
            <a:endParaRPr lang="pt-BR" dirty="0" smtClean="0">
              <a:effectLst/>
            </a:endParaRPr>
          </a:p>
          <a:p>
            <a:r>
              <a:rPr lang="pt-BR" dirty="0" smtClean="0">
                <a:effectLst/>
              </a:rPr>
              <a:t>“Em resumo, o arquiteto de software deve ter grande conhecimento geral, possuir maturidade, visão e profunda experiência que permita identificar problemas rapidamente e dar opiniões sensatas e criteriosas na falta de informações completas. Mais especificamente, o arquiteto de software ou os membros da equipe de arquitetura devem combinar as seguintes habilidades: </a:t>
            </a:r>
          </a:p>
          <a:p>
            <a:r>
              <a:rPr lang="pt-BR" b="1" dirty="0" smtClean="0"/>
              <a:t>Experiência</a:t>
            </a:r>
            <a:r>
              <a:rPr lang="pt-BR" dirty="0" smtClean="0"/>
              <a:t> no domínio do problema, conhecendo totalmente os requisitos, e no domínio de engenharia de software. Se há uma equipe, essas qualidades podem se achar distribuídas entre os seus membros, mas deve existir pelo menos um arquiteto de software que ofereça a visão global do projeto.</a:t>
            </a:r>
          </a:p>
          <a:p>
            <a:r>
              <a:rPr lang="pt-BR" b="1" dirty="0" smtClean="0"/>
              <a:t>Liderança</a:t>
            </a:r>
            <a:r>
              <a:rPr lang="pt-BR" dirty="0" smtClean="0"/>
              <a:t> para conduzir o esforço técnico entre as várias equipes, tomar decisões importantes sob pressão e fazer com que essas decisões sejam cumpridas à risca. Para melhor eficiência, o arquiteto de software e o gerente de projeto devem trabalhar juntos, com o arquiteto de software responsável pelas questões técnicas e o gerente de projeto cuidando dos assuntos administrativos. O arquiteto de software deve ter poder para tomar decisões técnicas.</a:t>
            </a:r>
          </a:p>
          <a:p>
            <a:r>
              <a:rPr lang="pt-BR" b="1" dirty="0" smtClean="0"/>
              <a:t>Comunicação</a:t>
            </a:r>
            <a:r>
              <a:rPr lang="pt-BR" dirty="0" smtClean="0"/>
              <a:t> para conquistar confiança, persuadir, motivar e servir como mentor. O arquiteto de software não pode liderar por decreto, mas somente com o consentimento dos outros membros da equipe do projeto. Para desempenhar seu papel com eficiência, o arquiteto de software deve conquistar o respeito da equipe do projeto, do gerente do projeto, do cliente, da comunidade de usuários e da equipe de gerenciamento.</a:t>
            </a:r>
          </a:p>
          <a:p>
            <a:r>
              <a:rPr lang="pt-BR" b="1" dirty="0" smtClean="0"/>
              <a:t>Orientação por metas e </a:t>
            </a:r>
            <a:r>
              <a:rPr lang="pt-BR" b="1" dirty="0" err="1" smtClean="0"/>
              <a:t>Proatividade</a:t>
            </a:r>
            <a:r>
              <a:rPr lang="pt-BR" dirty="0" smtClean="0"/>
              <a:t> com enfoque inexorável nos resultados. O arquiteto de software é a força técnica orientadora existente por trás do projeto, não um visionário ou sonhador. A carreira de um arquiteto de software bem-sucedido consiste em uma longa série de decisões insatisfatórias, tomadas com incerteza e sob pressão. Somente aqueles que se concentram em fazer o que deve ser feito terão êxito nesse ambiente do projeto.”</a:t>
            </a:r>
          </a:p>
          <a:p>
            <a:endParaRPr lang="pt-BR" dirty="0" smtClean="0"/>
          </a:p>
          <a:p>
            <a:r>
              <a:rPr lang="pt-BR" dirty="0" err="1" smtClean="0"/>
              <a:t>Ref</a:t>
            </a:r>
            <a:r>
              <a:rPr lang="pt-BR" dirty="0" smtClean="0"/>
              <a:t>..:</a:t>
            </a:r>
            <a:r>
              <a:rPr lang="pt-BR" dirty="0" err="1" smtClean="0"/>
              <a:t>http</a:t>
            </a:r>
            <a:r>
              <a:rPr lang="pt-BR" dirty="0" smtClean="0"/>
              <a:t>://www.wthreex.com/rup/portugues/process/workers/wk_archt.htm</a:t>
            </a:r>
          </a:p>
          <a:p>
            <a:endParaRPr lang="pt-BR" dirty="0" smtClean="0"/>
          </a:p>
          <a:p>
            <a:endParaRPr lang="pt-BR" dirty="0"/>
          </a:p>
        </p:txBody>
      </p:sp>
      <p:sp>
        <p:nvSpPr>
          <p:cNvPr id="4" name="Espaço Reservado para Número de Slide 3"/>
          <p:cNvSpPr>
            <a:spLocks noGrp="1"/>
          </p:cNvSpPr>
          <p:nvPr>
            <p:ph type="sldNum" sz="quarter" idx="10"/>
          </p:nvPr>
        </p:nvSpPr>
        <p:spPr/>
        <p:txBody>
          <a:bodyPr/>
          <a:lstStyle/>
          <a:p>
            <a:pPr>
              <a:defRPr/>
            </a:pPr>
            <a:fld id="{B79BE180-EDDC-4055-9AFE-2AAA70AA5FCA}" type="slidenum">
              <a:rPr lang="pt-BR" smtClean="0"/>
              <a:pPr>
                <a:defRPr/>
              </a:pPr>
              <a:t>36</a:t>
            </a:fld>
            <a:endParaRPr lang="pt-BR" dirty="0"/>
          </a:p>
        </p:txBody>
      </p:sp>
    </p:spTree>
    <p:extLst>
      <p:ext uri="{BB962C8B-B14F-4D97-AF65-F5344CB8AC3E}">
        <p14:creationId xmlns:p14="http://schemas.microsoft.com/office/powerpoint/2010/main" val="317102437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smtClean="0">
                <a:effectLst/>
              </a:rPr>
              <a:t>Segundo RUP</a:t>
            </a:r>
          </a:p>
          <a:p>
            <a:endParaRPr lang="pt-BR" dirty="0" smtClean="0">
              <a:effectLst/>
            </a:endParaRPr>
          </a:p>
          <a:p>
            <a:r>
              <a:rPr lang="pt-BR" dirty="0" smtClean="0">
                <a:effectLst/>
              </a:rPr>
              <a:t>“Em resumo, o arquiteto de software deve ter grande conhecimento geral, possuir maturidade, visão e profunda experiência que permita identificar problemas rapidamente e dar opiniões sensatas e criteriosas na falta de informações completas. Mais especificamente, o arquiteto de software ou os membros da equipe de arquitetura devem combinar as seguintes habilidades: </a:t>
            </a:r>
          </a:p>
          <a:p>
            <a:r>
              <a:rPr lang="pt-BR" b="1" dirty="0" smtClean="0"/>
              <a:t>Experiência</a:t>
            </a:r>
            <a:r>
              <a:rPr lang="pt-BR" dirty="0" smtClean="0"/>
              <a:t> no domínio do problema, conhecendo totalmente os requisitos, e no domínio de engenharia de software. Se há uma equipe, essas qualidades podem se achar distribuídas entre os seus membros, mas deve existir pelo menos um arquiteto de software que ofereça a visão global do projeto.</a:t>
            </a:r>
          </a:p>
          <a:p>
            <a:r>
              <a:rPr lang="pt-BR" b="1" dirty="0" smtClean="0"/>
              <a:t>Liderança</a:t>
            </a:r>
            <a:r>
              <a:rPr lang="pt-BR" dirty="0" smtClean="0"/>
              <a:t> para conduzir o esforço técnico entre as várias equipes, tomar decisões importantes sob pressão e fazer com que essas decisões sejam cumpridas à risca. Para melhor eficiência, o arquiteto de software e o gerente de projeto devem trabalhar juntos, com o arquiteto de software responsável pelas questões técnicas e o gerente de projeto cuidando dos assuntos administrativos. O arquiteto de software deve ter poder para tomar decisões técnicas.</a:t>
            </a:r>
          </a:p>
          <a:p>
            <a:r>
              <a:rPr lang="pt-BR" b="1" dirty="0" smtClean="0"/>
              <a:t>Comunicação</a:t>
            </a:r>
            <a:r>
              <a:rPr lang="pt-BR" dirty="0" smtClean="0"/>
              <a:t> para conquistar confiança, persuadir, motivar e servir como mentor. O arquiteto de software não pode liderar por decreto, mas somente com o consentimento dos outros membros da equipe do projeto. Para desempenhar seu papel com eficiência, o arquiteto de software deve conquistar o respeito da equipe do projeto, do gerente do projeto, do cliente, da comunidade de usuários e da equipe de gerenciamento.</a:t>
            </a:r>
          </a:p>
          <a:p>
            <a:r>
              <a:rPr lang="pt-BR" b="1" dirty="0" smtClean="0"/>
              <a:t>Orientação por metas e </a:t>
            </a:r>
            <a:r>
              <a:rPr lang="pt-BR" b="1" dirty="0" err="1" smtClean="0"/>
              <a:t>Proatividade</a:t>
            </a:r>
            <a:r>
              <a:rPr lang="pt-BR" dirty="0" smtClean="0"/>
              <a:t> com enfoque inexorável nos resultados. O arquiteto de software é a força técnica orientadora existente por trás do projeto, não um visionário ou sonhador. A carreira de um arquiteto de software bem-sucedido consiste em uma longa série de decisões insatisfatórias, tomadas com incerteza e sob pressão. Somente aqueles que se concentram em fazer o que deve ser feito terão êxito nesse ambiente do projeto.”</a:t>
            </a:r>
          </a:p>
          <a:p>
            <a:endParaRPr lang="pt-BR" dirty="0" smtClean="0"/>
          </a:p>
          <a:p>
            <a:r>
              <a:rPr lang="pt-BR" dirty="0" err="1" smtClean="0"/>
              <a:t>Ref</a:t>
            </a:r>
            <a:r>
              <a:rPr lang="pt-BR" dirty="0" smtClean="0"/>
              <a:t>..:</a:t>
            </a:r>
            <a:r>
              <a:rPr lang="pt-BR" dirty="0" err="1" smtClean="0"/>
              <a:t>http</a:t>
            </a:r>
            <a:r>
              <a:rPr lang="pt-BR" dirty="0" smtClean="0"/>
              <a:t>://www.wthreex.com/rup/portugues/process/workers/wk_archt.htm</a:t>
            </a:r>
          </a:p>
          <a:p>
            <a:endParaRPr lang="pt-BR" dirty="0" smtClean="0"/>
          </a:p>
          <a:p>
            <a:endParaRPr lang="pt-BR" dirty="0"/>
          </a:p>
        </p:txBody>
      </p:sp>
      <p:sp>
        <p:nvSpPr>
          <p:cNvPr id="4" name="Espaço Reservado para Número de Slide 3"/>
          <p:cNvSpPr>
            <a:spLocks noGrp="1"/>
          </p:cNvSpPr>
          <p:nvPr>
            <p:ph type="sldNum" sz="quarter" idx="10"/>
          </p:nvPr>
        </p:nvSpPr>
        <p:spPr/>
        <p:txBody>
          <a:bodyPr/>
          <a:lstStyle/>
          <a:p>
            <a:pPr>
              <a:defRPr/>
            </a:pPr>
            <a:fld id="{B79BE180-EDDC-4055-9AFE-2AAA70AA5FCA}" type="slidenum">
              <a:rPr lang="pt-BR" smtClean="0"/>
              <a:pPr>
                <a:defRPr/>
              </a:pPr>
              <a:t>37</a:t>
            </a:fld>
            <a:endParaRPr lang="pt-BR" dirty="0"/>
          </a:p>
        </p:txBody>
      </p:sp>
    </p:spTree>
    <p:extLst>
      <p:ext uri="{BB962C8B-B14F-4D97-AF65-F5344CB8AC3E}">
        <p14:creationId xmlns:p14="http://schemas.microsoft.com/office/powerpoint/2010/main" val="292774456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smtClean="0">
                <a:solidFill>
                  <a:srgbClr val="000000"/>
                </a:solidFill>
              </a:rPr>
              <a:t>No modo Apresentação de Slides, clique na seta para entrar no PowerPoint Getting Started Center.</a:t>
            </a:r>
          </a:p>
        </p:txBody>
      </p:sp>
      <p:sp>
        <p:nvSpPr>
          <p:cNvPr id="1741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Segoe UI" pitchFamily="34" charset="0"/>
              </a:defRPr>
            </a:lvl1pPr>
            <a:lvl2pPr marL="742950" indent="-285750">
              <a:defRPr>
                <a:solidFill>
                  <a:schemeClr val="tx1"/>
                </a:solidFill>
                <a:latin typeface="Segoe UI" pitchFamily="34" charset="0"/>
              </a:defRPr>
            </a:lvl2pPr>
            <a:lvl3pPr marL="1143000" indent="-228600">
              <a:defRPr>
                <a:solidFill>
                  <a:schemeClr val="tx1"/>
                </a:solidFill>
                <a:latin typeface="Segoe UI" pitchFamily="34" charset="0"/>
              </a:defRPr>
            </a:lvl3pPr>
            <a:lvl4pPr marL="1600200" indent="-228600">
              <a:defRPr>
                <a:solidFill>
                  <a:schemeClr val="tx1"/>
                </a:solidFill>
                <a:latin typeface="Segoe UI" pitchFamily="34" charset="0"/>
              </a:defRPr>
            </a:lvl4pPr>
            <a:lvl5pPr marL="2057400" indent="-228600">
              <a:defRPr>
                <a:solidFill>
                  <a:schemeClr val="tx1"/>
                </a:solidFill>
                <a:latin typeface="Segoe UI" pitchFamily="34" charset="0"/>
              </a:defRPr>
            </a:lvl5pPr>
            <a:lvl6pPr marL="2514600" indent="-228600" fontAlgn="base">
              <a:spcBef>
                <a:spcPct val="0"/>
              </a:spcBef>
              <a:spcAft>
                <a:spcPct val="0"/>
              </a:spcAft>
              <a:defRPr>
                <a:solidFill>
                  <a:schemeClr val="tx1"/>
                </a:solidFill>
                <a:latin typeface="Segoe UI" pitchFamily="34" charset="0"/>
              </a:defRPr>
            </a:lvl6pPr>
            <a:lvl7pPr marL="2971800" indent="-228600" fontAlgn="base">
              <a:spcBef>
                <a:spcPct val="0"/>
              </a:spcBef>
              <a:spcAft>
                <a:spcPct val="0"/>
              </a:spcAft>
              <a:defRPr>
                <a:solidFill>
                  <a:schemeClr val="tx1"/>
                </a:solidFill>
                <a:latin typeface="Segoe UI" pitchFamily="34" charset="0"/>
              </a:defRPr>
            </a:lvl7pPr>
            <a:lvl8pPr marL="3429000" indent="-228600" fontAlgn="base">
              <a:spcBef>
                <a:spcPct val="0"/>
              </a:spcBef>
              <a:spcAft>
                <a:spcPct val="0"/>
              </a:spcAft>
              <a:defRPr>
                <a:solidFill>
                  <a:schemeClr val="tx1"/>
                </a:solidFill>
                <a:latin typeface="Segoe UI" pitchFamily="34" charset="0"/>
              </a:defRPr>
            </a:lvl8pPr>
            <a:lvl9pPr marL="3886200" indent="-228600" fontAlgn="base">
              <a:spcBef>
                <a:spcPct val="0"/>
              </a:spcBef>
              <a:spcAft>
                <a:spcPct val="0"/>
              </a:spcAft>
              <a:defRPr>
                <a:solidFill>
                  <a:schemeClr val="tx1"/>
                </a:solidFill>
                <a:latin typeface="Segoe UI" pitchFamily="34" charset="0"/>
              </a:defRPr>
            </a:lvl9pPr>
          </a:lstStyle>
          <a:p>
            <a:pPr fontAlgn="base">
              <a:spcBef>
                <a:spcPct val="0"/>
              </a:spcBef>
              <a:spcAft>
                <a:spcPct val="0"/>
              </a:spcAft>
              <a:buSzPct val="100000"/>
            </a:pPr>
            <a:fld id="{71148226-639E-4790-AF07-14892D7F7E51}" type="slidenum">
              <a:rPr lang="en-US">
                <a:solidFill>
                  <a:srgbClr val="000000"/>
                </a:solidFill>
                <a:latin typeface="Calibri" pitchFamily="34" charset="0"/>
              </a:rPr>
              <a:pPr fontAlgn="base">
                <a:spcBef>
                  <a:spcPct val="0"/>
                </a:spcBef>
                <a:spcAft>
                  <a:spcPct val="0"/>
                </a:spcAft>
                <a:buSzPct val="100000"/>
              </a:pPr>
              <a:t>41</a:t>
            </a:fld>
            <a:endParaRPr lang="en-US">
              <a:solidFill>
                <a:srgbClr val="000000"/>
              </a:solidFill>
              <a:latin typeface="Calibri" pitchFamily="34" charset="0"/>
            </a:endParaRPr>
          </a:p>
        </p:txBody>
      </p:sp>
    </p:spTree>
    <p:extLst>
      <p:ext uri="{BB962C8B-B14F-4D97-AF65-F5344CB8AC3E}">
        <p14:creationId xmlns:p14="http://schemas.microsoft.com/office/powerpoint/2010/main" val="38885844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pPr>
              <a:defRPr/>
            </a:pPr>
            <a:fld id="{B79BE180-EDDC-4055-9AFE-2AAA70AA5FCA}" type="slidenum">
              <a:rPr lang="pt-BR" smtClean="0"/>
              <a:pPr>
                <a:defRPr/>
              </a:pPr>
              <a:t>5</a:t>
            </a:fld>
            <a:endParaRPr lang="pt-BR" dirty="0"/>
          </a:p>
        </p:txBody>
      </p:sp>
    </p:spTree>
    <p:extLst>
      <p:ext uri="{BB962C8B-B14F-4D97-AF65-F5344CB8AC3E}">
        <p14:creationId xmlns:p14="http://schemas.microsoft.com/office/powerpoint/2010/main" val="267834503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Espaço Reservado para Imagem de Slide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3667" name="Espaço Reservado para Anotaçõ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pt-BR" baseline="0" dirty="0" smtClean="0"/>
              <a:t>Objetos são coisas, e coisas são itens que você tem ou deseja.</a:t>
            </a:r>
          </a:p>
          <a:p>
            <a:r>
              <a:rPr lang="pt-BR" baseline="0" dirty="0" smtClean="0"/>
              <a:t>Objetos são descritos por dois grandes grupos:</a:t>
            </a:r>
          </a:p>
          <a:p>
            <a:pPr marL="628650" lvl="1" indent="-171450">
              <a:buFont typeface="Arial" panose="020B0604020202020204" pitchFamily="34" charset="0"/>
              <a:buChar char="•"/>
            </a:pPr>
            <a:r>
              <a:rPr lang="pt-BR" baseline="0" dirty="0" smtClean="0"/>
              <a:t>Atributos: Atributo é uma característica de um objeto.  Exemplo: Nota fiscal: número, data de emissão, etc..</a:t>
            </a:r>
          </a:p>
          <a:p>
            <a:pPr marL="628650" lvl="1" indent="-171450">
              <a:buFont typeface="Arial" panose="020B0604020202020204" pitchFamily="34" charset="0"/>
              <a:buChar char="•"/>
            </a:pPr>
            <a:r>
              <a:rPr lang="pt-BR" baseline="0" dirty="0" smtClean="0"/>
              <a:t>Comportamento: uma ação que o objeto é capaz de executar</a:t>
            </a:r>
          </a:p>
          <a:p>
            <a:pPr marL="628650" lvl="1" indent="-171450">
              <a:buFont typeface="Arial" panose="020B0604020202020204" pitchFamily="34" charset="0"/>
              <a:buChar char="•"/>
            </a:pPr>
            <a:endParaRPr lang="pt-BR" baseline="0" dirty="0" smtClean="0"/>
          </a:p>
          <a:p>
            <a:pPr marL="0" marR="0" lvl="0" indent="0" algn="l" defTabSz="914400" rtl="0" eaLnBrk="1" fontAlgn="base" latinLnBrk="0" hangingPunct="1">
              <a:lnSpc>
                <a:spcPct val="100000"/>
              </a:lnSpc>
              <a:spcBef>
                <a:spcPct val="30000"/>
              </a:spcBef>
              <a:spcAft>
                <a:spcPct val="0"/>
              </a:spcAft>
              <a:buClrTx/>
              <a:buSzTx/>
              <a:buFont typeface="Arial" panose="020B0604020202020204" pitchFamily="34" charset="0"/>
              <a:buNone/>
              <a:tabLst/>
              <a:defRPr/>
            </a:pPr>
            <a:r>
              <a:rPr lang="pt-BR" dirty="0" smtClean="0"/>
              <a:t>Um objeto pode ser uma</a:t>
            </a:r>
            <a:r>
              <a:rPr lang="pt-BR" baseline="0" dirty="0" smtClean="0"/>
              <a:t> pessoa, um local, um utensílio, um lugar, um evento.</a:t>
            </a:r>
          </a:p>
          <a:p>
            <a:pPr marL="0" marR="0" lvl="0" indent="0" algn="l" defTabSz="914400" rtl="0" eaLnBrk="1" fontAlgn="base" latinLnBrk="0" hangingPunct="1">
              <a:lnSpc>
                <a:spcPct val="100000"/>
              </a:lnSpc>
              <a:spcBef>
                <a:spcPct val="30000"/>
              </a:spcBef>
              <a:spcAft>
                <a:spcPct val="0"/>
              </a:spcAft>
              <a:buClrTx/>
              <a:buSzTx/>
              <a:buFont typeface="Arial" panose="020B0604020202020204" pitchFamily="34" charset="0"/>
              <a:buNone/>
              <a:tabLst/>
              <a:defRPr/>
            </a:pPr>
            <a:r>
              <a:rPr lang="pt-BR" baseline="0" dirty="0" smtClean="0"/>
              <a:t>Um objeto é a abstração de algo do mundo real no ponto de vista do contexto da aplicação. Um corpo humano pode ser abstraído de várias formas. Um médico vascular enxerga todas as redes de vasos, um ortopedista o esqueleto.</a:t>
            </a:r>
          </a:p>
          <a:p>
            <a:pPr marL="457200" lvl="1" indent="0">
              <a:buFont typeface="Arial" panose="020B0604020202020204" pitchFamily="34" charset="0"/>
              <a:buNone/>
            </a:pPr>
            <a:endParaRPr lang="pt-BR" baseline="0" dirty="0" smtClean="0"/>
          </a:p>
        </p:txBody>
      </p:sp>
      <p:sp>
        <p:nvSpPr>
          <p:cNvPr id="113668" name="Espaço Reservado para Número de Slid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9179C99C-A11C-451C-A067-45BC9B61A05F}" type="slidenum">
              <a:rPr lang="pt-BR"/>
              <a:pPr eaLnBrk="1" hangingPunct="1"/>
              <a:t>42</a:t>
            </a:fld>
            <a:endParaRPr lang="pt-BR"/>
          </a:p>
        </p:txBody>
      </p:sp>
    </p:spTree>
    <p:extLst>
      <p:ext uri="{BB962C8B-B14F-4D97-AF65-F5344CB8AC3E}">
        <p14:creationId xmlns:p14="http://schemas.microsoft.com/office/powerpoint/2010/main" val="80781649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Espaço Reservado para Imagem de Slide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3667" name="Espaço Reservado para Anotaçõ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pt-BR" baseline="0" dirty="0" smtClean="0"/>
              <a:t>Objetos são coisas, e coisas são itens que você tem ou deseja.</a:t>
            </a:r>
          </a:p>
          <a:p>
            <a:r>
              <a:rPr lang="pt-BR" baseline="0" dirty="0" smtClean="0"/>
              <a:t>Objetos são descritos por dois grandes grupos:</a:t>
            </a:r>
          </a:p>
          <a:p>
            <a:pPr marL="628650" lvl="1" indent="-171450">
              <a:buFont typeface="Arial" panose="020B0604020202020204" pitchFamily="34" charset="0"/>
              <a:buChar char="•"/>
            </a:pPr>
            <a:r>
              <a:rPr lang="pt-BR" baseline="0" dirty="0" smtClean="0"/>
              <a:t>Atributos: Atributo é uma característica de um objeto.  Exemplo: Nota fiscal: número, data de emissão, etc..</a:t>
            </a:r>
          </a:p>
          <a:p>
            <a:pPr marL="628650" lvl="1" indent="-171450">
              <a:buFont typeface="Arial" panose="020B0604020202020204" pitchFamily="34" charset="0"/>
              <a:buChar char="•"/>
            </a:pPr>
            <a:r>
              <a:rPr lang="pt-BR" baseline="0" dirty="0" smtClean="0"/>
              <a:t>Comportamento: uma ação que o objeto é capaz de executar</a:t>
            </a:r>
          </a:p>
          <a:p>
            <a:pPr marL="628650" lvl="1" indent="-171450">
              <a:buFont typeface="Arial" panose="020B0604020202020204" pitchFamily="34" charset="0"/>
              <a:buChar char="•"/>
            </a:pPr>
            <a:endParaRPr lang="pt-BR" baseline="0" dirty="0" smtClean="0"/>
          </a:p>
          <a:p>
            <a:pPr marL="0" marR="0" lvl="0" indent="0" algn="l" defTabSz="914400" rtl="0" eaLnBrk="1" fontAlgn="base" latinLnBrk="0" hangingPunct="1">
              <a:lnSpc>
                <a:spcPct val="100000"/>
              </a:lnSpc>
              <a:spcBef>
                <a:spcPct val="30000"/>
              </a:spcBef>
              <a:spcAft>
                <a:spcPct val="0"/>
              </a:spcAft>
              <a:buClrTx/>
              <a:buSzTx/>
              <a:buFont typeface="Arial" panose="020B0604020202020204" pitchFamily="34" charset="0"/>
              <a:buNone/>
              <a:tabLst/>
              <a:defRPr/>
            </a:pPr>
            <a:r>
              <a:rPr lang="pt-BR" dirty="0" smtClean="0"/>
              <a:t>Um objeto pode ser uma</a:t>
            </a:r>
            <a:r>
              <a:rPr lang="pt-BR" baseline="0" dirty="0" smtClean="0"/>
              <a:t> pessoa, um local, um utensílio, um lugar, um evento.</a:t>
            </a:r>
          </a:p>
          <a:p>
            <a:pPr marL="0" marR="0" lvl="0" indent="0" algn="l" defTabSz="914400" rtl="0" eaLnBrk="1" fontAlgn="base" latinLnBrk="0" hangingPunct="1">
              <a:lnSpc>
                <a:spcPct val="100000"/>
              </a:lnSpc>
              <a:spcBef>
                <a:spcPct val="30000"/>
              </a:spcBef>
              <a:spcAft>
                <a:spcPct val="0"/>
              </a:spcAft>
              <a:buClrTx/>
              <a:buSzTx/>
              <a:buFont typeface="Arial" panose="020B0604020202020204" pitchFamily="34" charset="0"/>
              <a:buNone/>
              <a:tabLst/>
              <a:defRPr/>
            </a:pPr>
            <a:r>
              <a:rPr lang="pt-BR" baseline="0" dirty="0" smtClean="0"/>
              <a:t>Um objeto é a abstração de algo do mundo real no ponto de vista do contexto da aplicação. Um corpo humano pode ser abstraído de várias formas. Um médico vascular enxerga todas as redes de vasos, um ortopedista o esqueleto.</a:t>
            </a:r>
          </a:p>
          <a:p>
            <a:pPr marL="457200" lvl="1" indent="0">
              <a:buFont typeface="Arial" panose="020B0604020202020204" pitchFamily="34" charset="0"/>
              <a:buNone/>
            </a:pPr>
            <a:endParaRPr lang="pt-BR" baseline="0" dirty="0" smtClean="0"/>
          </a:p>
        </p:txBody>
      </p:sp>
      <p:sp>
        <p:nvSpPr>
          <p:cNvPr id="113668" name="Espaço Reservado para Número de Slid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9179C99C-A11C-451C-A067-45BC9B61A05F}" type="slidenum">
              <a:rPr lang="pt-BR"/>
              <a:pPr eaLnBrk="1" hangingPunct="1"/>
              <a:t>43</a:t>
            </a:fld>
            <a:endParaRPr lang="pt-BR"/>
          </a:p>
        </p:txBody>
      </p:sp>
    </p:spTree>
    <p:extLst>
      <p:ext uri="{BB962C8B-B14F-4D97-AF65-F5344CB8AC3E}">
        <p14:creationId xmlns:p14="http://schemas.microsoft.com/office/powerpoint/2010/main" val="310091894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Espaço Reservado para Imagem de Slide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3667" name="Espaço Reservado para Anotaçõ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pt-BR" baseline="0" dirty="0" smtClean="0"/>
              <a:t>Objetos são coisas, e coisas são itens que você tem ou deseja.</a:t>
            </a:r>
          </a:p>
          <a:p>
            <a:r>
              <a:rPr lang="pt-BR" baseline="0" dirty="0" smtClean="0"/>
              <a:t>Objetos são descritos por dois grandes grupos:</a:t>
            </a:r>
          </a:p>
          <a:p>
            <a:pPr marL="628650" lvl="1" indent="-171450">
              <a:buFont typeface="Arial" panose="020B0604020202020204" pitchFamily="34" charset="0"/>
              <a:buChar char="•"/>
            </a:pPr>
            <a:r>
              <a:rPr lang="pt-BR" baseline="0" dirty="0" smtClean="0"/>
              <a:t>Atributos: Atributo é uma característica de um objeto.  Exemplo: Nota fiscal: número, data de emissão, etc..</a:t>
            </a:r>
          </a:p>
          <a:p>
            <a:pPr marL="628650" lvl="1" indent="-171450">
              <a:buFont typeface="Arial" panose="020B0604020202020204" pitchFamily="34" charset="0"/>
              <a:buChar char="•"/>
            </a:pPr>
            <a:r>
              <a:rPr lang="pt-BR" baseline="0" dirty="0" smtClean="0"/>
              <a:t>Comportamento: uma ação que o objeto é capaz de executar</a:t>
            </a:r>
          </a:p>
          <a:p>
            <a:pPr marL="628650" lvl="1" indent="-171450">
              <a:buFont typeface="Arial" panose="020B0604020202020204" pitchFamily="34" charset="0"/>
              <a:buChar char="•"/>
            </a:pPr>
            <a:endParaRPr lang="pt-BR" baseline="0" dirty="0" smtClean="0"/>
          </a:p>
          <a:p>
            <a:pPr marL="0" marR="0" lvl="0" indent="0" algn="l" defTabSz="914400" rtl="0" eaLnBrk="1" fontAlgn="base" latinLnBrk="0" hangingPunct="1">
              <a:lnSpc>
                <a:spcPct val="100000"/>
              </a:lnSpc>
              <a:spcBef>
                <a:spcPct val="30000"/>
              </a:spcBef>
              <a:spcAft>
                <a:spcPct val="0"/>
              </a:spcAft>
              <a:buClrTx/>
              <a:buSzTx/>
              <a:buFont typeface="Arial" panose="020B0604020202020204" pitchFamily="34" charset="0"/>
              <a:buNone/>
              <a:tabLst/>
              <a:defRPr/>
            </a:pPr>
            <a:r>
              <a:rPr lang="pt-BR" dirty="0" smtClean="0"/>
              <a:t>Um objeto pode ser uma</a:t>
            </a:r>
            <a:r>
              <a:rPr lang="pt-BR" baseline="0" dirty="0" smtClean="0"/>
              <a:t> pessoa, um local, um utensílio, um lugar, um evento.</a:t>
            </a:r>
          </a:p>
          <a:p>
            <a:pPr marL="0" marR="0" lvl="0" indent="0" algn="l" defTabSz="914400" rtl="0" eaLnBrk="1" fontAlgn="base" latinLnBrk="0" hangingPunct="1">
              <a:lnSpc>
                <a:spcPct val="100000"/>
              </a:lnSpc>
              <a:spcBef>
                <a:spcPct val="30000"/>
              </a:spcBef>
              <a:spcAft>
                <a:spcPct val="0"/>
              </a:spcAft>
              <a:buClrTx/>
              <a:buSzTx/>
              <a:buFont typeface="Arial" panose="020B0604020202020204" pitchFamily="34" charset="0"/>
              <a:buNone/>
              <a:tabLst/>
              <a:defRPr/>
            </a:pPr>
            <a:r>
              <a:rPr lang="pt-BR" baseline="0" dirty="0" smtClean="0"/>
              <a:t>Um objeto é a abstração de algo do mundo real no ponto de vista do contexto da aplicação. Um corpo humano pode ser abstraído de várias formas. Um médico vascular enxerga todas as redes de vasos, um ortopedista o esqueleto.</a:t>
            </a:r>
          </a:p>
          <a:p>
            <a:pPr marL="457200" lvl="1" indent="0">
              <a:buFont typeface="Arial" panose="020B0604020202020204" pitchFamily="34" charset="0"/>
              <a:buNone/>
            </a:pPr>
            <a:endParaRPr lang="pt-BR" baseline="0" dirty="0" smtClean="0"/>
          </a:p>
        </p:txBody>
      </p:sp>
      <p:sp>
        <p:nvSpPr>
          <p:cNvPr id="113668" name="Espaço Reservado para Número de Slid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9179C99C-A11C-451C-A067-45BC9B61A05F}" type="slidenum">
              <a:rPr lang="pt-BR"/>
              <a:pPr eaLnBrk="1" hangingPunct="1"/>
              <a:t>44</a:t>
            </a:fld>
            <a:endParaRPr lang="pt-BR"/>
          </a:p>
        </p:txBody>
      </p:sp>
    </p:spTree>
    <p:extLst>
      <p:ext uri="{BB962C8B-B14F-4D97-AF65-F5344CB8AC3E}">
        <p14:creationId xmlns:p14="http://schemas.microsoft.com/office/powerpoint/2010/main" val="316483045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Espaço Reservado para Imagem de Slide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3667" name="Espaço Reservado para Anotaçõ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pt-BR" baseline="0" dirty="0" smtClean="0"/>
              <a:t>Objetos são coisas, e coisas são itens que você tem ou deseja.</a:t>
            </a:r>
          </a:p>
          <a:p>
            <a:r>
              <a:rPr lang="pt-BR" baseline="0" dirty="0" smtClean="0"/>
              <a:t>Objetos são descritos por dois grandes grupos:</a:t>
            </a:r>
          </a:p>
          <a:p>
            <a:pPr marL="628650" lvl="1" indent="-171450">
              <a:buFont typeface="Arial" panose="020B0604020202020204" pitchFamily="34" charset="0"/>
              <a:buChar char="•"/>
            </a:pPr>
            <a:r>
              <a:rPr lang="pt-BR" baseline="0" dirty="0" smtClean="0"/>
              <a:t>Atributos: Atributo é uma característica de um objeto.  Exemplo: Nota fiscal: número, data de emissão, etc..</a:t>
            </a:r>
          </a:p>
          <a:p>
            <a:pPr marL="628650" lvl="1" indent="-171450">
              <a:buFont typeface="Arial" panose="020B0604020202020204" pitchFamily="34" charset="0"/>
              <a:buChar char="•"/>
            </a:pPr>
            <a:r>
              <a:rPr lang="pt-BR" baseline="0" dirty="0" smtClean="0"/>
              <a:t>Comportamento: uma ação que o objeto é capaz de executar</a:t>
            </a:r>
          </a:p>
          <a:p>
            <a:pPr marL="628650" lvl="1" indent="-171450">
              <a:buFont typeface="Arial" panose="020B0604020202020204" pitchFamily="34" charset="0"/>
              <a:buChar char="•"/>
            </a:pPr>
            <a:endParaRPr lang="pt-BR" baseline="0" dirty="0" smtClean="0"/>
          </a:p>
          <a:p>
            <a:pPr marL="0" marR="0" lvl="0" indent="0" algn="l" defTabSz="914400" rtl="0" eaLnBrk="1" fontAlgn="base" latinLnBrk="0" hangingPunct="1">
              <a:lnSpc>
                <a:spcPct val="100000"/>
              </a:lnSpc>
              <a:spcBef>
                <a:spcPct val="30000"/>
              </a:spcBef>
              <a:spcAft>
                <a:spcPct val="0"/>
              </a:spcAft>
              <a:buClrTx/>
              <a:buSzTx/>
              <a:buFont typeface="Arial" panose="020B0604020202020204" pitchFamily="34" charset="0"/>
              <a:buNone/>
              <a:tabLst/>
              <a:defRPr/>
            </a:pPr>
            <a:r>
              <a:rPr lang="pt-BR" dirty="0" smtClean="0"/>
              <a:t>Um objeto pode ser uma</a:t>
            </a:r>
            <a:r>
              <a:rPr lang="pt-BR" baseline="0" dirty="0" smtClean="0"/>
              <a:t> pessoa, um local, um utensílio, um lugar, um evento.</a:t>
            </a:r>
          </a:p>
          <a:p>
            <a:pPr marL="0" marR="0" lvl="0" indent="0" algn="l" defTabSz="914400" rtl="0" eaLnBrk="1" fontAlgn="base" latinLnBrk="0" hangingPunct="1">
              <a:lnSpc>
                <a:spcPct val="100000"/>
              </a:lnSpc>
              <a:spcBef>
                <a:spcPct val="30000"/>
              </a:spcBef>
              <a:spcAft>
                <a:spcPct val="0"/>
              </a:spcAft>
              <a:buClrTx/>
              <a:buSzTx/>
              <a:buFont typeface="Arial" panose="020B0604020202020204" pitchFamily="34" charset="0"/>
              <a:buNone/>
              <a:tabLst/>
              <a:defRPr/>
            </a:pPr>
            <a:r>
              <a:rPr lang="pt-BR" baseline="0" dirty="0" smtClean="0"/>
              <a:t>Um objeto é a abstração de algo do mundo real no ponto de vista do contexto da aplicação. Um corpo humano pode ser abstraído de várias formas. Um médico vascular enxerga todas as redes de vasos, um ortopedista o esqueleto.</a:t>
            </a:r>
          </a:p>
          <a:p>
            <a:pPr marL="457200" lvl="1" indent="0">
              <a:buFont typeface="Arial" panose="020B0604020202020204" pitchFamily="34" charset="0"/>
              <a:buNone/>
            </a:pPr>
            <a:endParaRPr lang="pt-BR" baseline="0" dirty="0" smtClean="0"/>
          </a:p>
        </p:txBody>
      </p:sp>
      <p:sp>
        <p:nvSpPr>
          <p:cNvPr id="113668" name="Espaço Reservado para Número de Slid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9179C99C-A11C-451C-A067-45BC9B61A05F}" type="slidenum">
              <a:rPr lang="pt-BR"/>
              <a:pPr eaLnBrk="1" hangingPunct="1"/>
              <a:t>45</a:t>
            </a:fld>
            <a:endParaRPr lang="pt-BR"/>
          </a:p>
        </p:txBody>
      </p:sp>
    </p:spTree>
    <p:extLst>
      <p:ext uri="{BB962C8B-B14F-4D97-AF65-F5344CB8AC3E}">
        <p14:creationId xmlns:p14="http://schemas.microsoft.com/office/powerpoint/2010/main" val="253903634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Espaço Reservado para Imagem de Slide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3667" name="Espaço Reservado para Anotaçõ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457200" lvl="1" indent="0">
              <a:buFont typeface="Arial" panose="020B0604020202020204" pitchFamily="34" charset="0"/>
              <a:buNone/>
            </a:pPr>
            <a:endParaRPr lang="pt-BR" baseline="0" dirty="0" smtClean="0"/>
          </a:p>
        </p:txBody>
      </p:sp>
      <p:sp>
        <p:nvSpPr>
          <p:cNvPr id="113668" name="Espaço Reservado para Número de Slid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9179C99C-A11C-451C-A067-45BC9B61A05F}" type="slidenum">
              <a:rPr lang="pt-BR"/>
              <a:pPr eaLnBrk="1" hangingPunct="1"/>
              <a:t>46</a:t>
            </a:fld>
            <a:endParaRPr lang="pt-BR"/>
          </a:p>
        </p:txBody>
      </p:sp>
    </p:spTree>
    <p:extLst>
      <p:ext uri="{BB962C8B-B14F-4D97-AF65-F5344CB8AC3E}">
        <p14:creationId xmlns:p14="http://schemas.microsoft.com/office/powerpoint/2010/main" val="95835573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Espaço Reservado para Imagem de Slide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4691" name="Espaço Reservado para Anotaçõ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pt-BR" dirty="0" smtClean="0"/>
              <a:t>Trata-se da abstração</a:t>
            </a:r>
            <a:r>
              <a:rPr lang="pt-BR" baseline="0" dirty="0" smtClean="0"/>
              <a:t> de comportamentos e atributos comuns de um objeto do mundo real</a:t>
            </a:r>
          </a:p>
          <a:p>
            <a:endParaRPr lang="pt-BR" dirty="0" smtClean="0"/>
          </a:p>
        </p:txBody>
      </p:sp>
      <p:sp>
        <p:nvSpPr>
          <p:cNvPr id="114692" name="Espaço Reservado para Número de Slid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680B728B-7376-4E1D-A5C5-8AA1266F7B82}" type="slidenum">
              <a:rPr lang="pt-BR"/>
              <a:pPr eaLnBrk="1" hangingPunct="1"/>
              <a:t>47</a:t>
            </a:fld>
            <a:endParaRPr lang="pt-BR"/>
          </a:p>
        </p:txBody>
      </p:sp>
    </p:spTree>
    <p:extLst>
      <p:ext uri="{BB962C8B-B14F-4D97-AF65-F5344CB8AC3E}">
        <p14:creationId xmlns:p14="http://schemas.microsoft.com/office/powerpoint/2010/main" val="372944370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Espaço Reservado para Imagem de Slide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5955" name="Espaço Reservado para Anotaçõ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pt-BR" smtClean="0"/>
          </a:p>
        </p:txBody>
      </p:sp>
      <p:sp>
        <p:nvSpPr>
          <p:cNvPr id="125956" name="Espaço Reservado para Número de Slid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1C19A168-24FC-42F0-9D06-12DA79EEEAA0}" type="slidenum">
              <a:rPr lang="pt-BR"/>
              <a:pPr eaLnBrk="1" hangingPunct="1"/>
              <a:t>48</a:t>
            </a:fld>
            <a:endParaRPr lang="pt-BR"/>
          </a:p>
        </p:txBody>
      </p:sp>
    </p:spTree>
    <p:extLst>
      <p:ext uri="{BB962C8B-B14F-4D97-AF65-F5344CB8AC3E}">
        <p14:creationId xmlns:p14="http://schemas.microsoft.com/office/powerpoint/2010/main" val="321787505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Espaço Reservado para Imagem de Slide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3667" name="Espaço Reservado para Anotaçõ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pt-BR" baseline="0" dirty="0" smtClean="0"/>
              <a:t>Objetos são coisas, e coisas são itens que você tem ou deseja.</a:t>
            </a:r>
          </a:p>
          <a:p>
            <a:r>
              <a:rPr lang="pt-BR" baseline="0" dirty="0" smtClean="0"/>
              <a:t>Objetos são descritos por dois grandes grupos:</a:t>
            </a:r>
          </a:p>
          <a:p>
            <a:pPr marL="628650" lvl="1" indent="-171450">
              <a:buFont typeface="Arial" panose="020B0604020202020204" pitchFamily="34" charset="0"/>
              <a:buChar char="•"/>
            </a:pPr>
            <a:r>
              <a:rPr lang="pt-BR" baseline="0" dirty="0" smtClean="0"/>
              <a:t>Atributos: Atributo é uma característica de um objeto.  Exemplo: Nota fiscal: número, data de emissão, etc..</a:t>
            </a:r>
          </a:p>
          <a:p>
            <a:pPr marL="628650" lvl="1" indent="-171450">
              <a:buFont typeface="Arial" panose="020B0604020202020204" pitchFamily="34" charset="0"/>
              <a:buChar char="•"/>
            </a:pPr>
            <a:r>
              <a:rPr lang="pt-BR" baseline="0" dirty="0" smtClean="0"/>
              <a:t>Comportamento: uma ação que o objeto é capaz de executar</a:t>
            </a:r>
          </a:p>
          <a:p>
            <a:pPr marL="628650" lvl="1" indent="-171450">
              <a:buFont typeface="Arial" panose="020B0604020202020204" pitchFamily="34" charset="0"/>
              <a:buChar char="•"/>
            </a:pPr>
            <a:endParaRPr lang="pt-BR" baseline="0" dirty="0" smtClean="0"/>
          </a:p>
          <a:p>
            <a:pPr marL="0" marR="0" lvl="0" indent="0" algn="l" defTabSz="914400" rtl="0" eaLnBrk="1" fontAlgn="base" latinLnBrk="0" hangingPunct="1">
              <a:lnSpc>
                <a:spcPct val="100000"/>
              </a:lnSpc>
              <a:spcBef>
                <a:spcPct val="30000"/>
              </a:spcBef>
              <a:spcAft>
                <a:spcPct val="0"/>
              </a:spcAft>
              <a:buClrTx/>
              <a:buSzTx/>
              <a:buFont typeface="Arial" panose="020B0604020202020204" pitchFamily="34" charset="0"/>
              <a:buNone/>
              <a:tabLst/>
              <a:defRPr/>
            </a:pPr>
            <a:r>
              <a:rPr lang="pt-BR" dirty="0" smtClean="0"/>
              <a:t>Um objeto pode ser uma</a:t>
            </a:r>
            <a:r>
              <a:rPr lang="pt-BR" baseline="0" dirty="0" smtClean="0"/>
              <a:t> pessoa, um local, um utensílio, um lugar, um evento.</a:t>
            </a:r>
          </a:p>
          <a:p>
            <a:pPr marL="0" marR="0" lvl="0" indent="0" algn="l" defTabSz="914400" rtl="0" eaLnBrk="1" fontAlgn="base" latinLnBrk="0" hangingPunct="1">
              <a:lnSpc>
                <a:spcPct val="100000"/>
              </a:lnSpc>
              <a:spcBef>
                <a:spcPct val="30000"/>
              </a:spcBef>
              <a:spcAft>
                <a:spcPct val="0"/>
              </a:spcAft>
              <a:buClrTx/>
              <a:buSzTx/>
              <a:buFont typeface="Arial" panose="020B0604020202020204" pitchFamily="34" charset="0"/>
              <a:buNone/>
              <a:tabLst/>
              <a:defRPr/>
            </a:pPr>
            <a:r>
              <a:rPr lang="pt-BR" baseline="0" dirty="0" smtClean="0"/>
              <a:t>Um objeto é a abstração de algo do mundo real no ponto de vista do contexto da aplicação. Um corpo humano pode ser abstraído de várias formas. Um médico vascular enxerga todas as redes de vasos, um ortopedista o esqueleto.</a:t>
            </a:r>
          </a:p>
          <a:p>
            <a:pPr marL="457200" lvl="1" indent="0">
              <a:buFont typeface="Arial" panose="020B0604020202020204" pitchFamily="34" charset="0"/>
              <a:buNone/>
            </a:pPr>
            <a:endParaRPr lang="pt-BR" baseline="0" dirty="0" smtClean="0"/>
          </a:p>
        </p:txBody>
      </p:sp>
      <p:sp>
        <p:nvSpPr>
          <p:cNvPr id="113668" name="Espaço Reservado para Número de Slid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9179C99C-A11C-451C-A067-45BC9B61A05F}" type="slidenum">
              <a:rPr lang="pt-BR"/>
              <a:pPr eaLnBrk="1" hangingPunct="1"/>
              <a:t>49</a:t>
            </a:fld>
            <a:endParaRPr lang="pt-BR"/>
          </a:p>
        </p:txBody>
      </p:sp>
    </p:spTree>
    <p:extLst>
      <p:ext uri="{BB962C8B-B14F-4D97-AF65-F5344CB8AC3E}">
        <p14:creationId xmlns:p14="http://schemas.microsoft.com/office/powerpoint/2010/main" val="64135694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Espaço Reservado para Imagem de Slide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3667" name="Espaço Reservado para Anotaçõ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pt-BR" baseline="0" dirty="0" smtClean="0"/>
              <a:t>Objetos são coisas, e coisas são itens que você tem ou deseja.</a:t>
            </a:r>
          </a:p>
          <a:p>
            <a:r>
              <a:rPr lang="pt-BR" baseline="0" dirty="0" smtClean="0"/>
              <a:t>Objetos são descritos por dois grandes grupos:</a:t>
            </a:r>
          </a:p>
          <a:p>
            <a:pPr marL="628650" lvl="1" indent="-171450">
              <a:buFont typeface="Arial" panose="020B0604020202020204" pitchFamily="34" charset="0"/>
              <a:buChar char="•"/>
            </a:pPr>
            <a:r>
              <a:rPr lang="pt-BR" baseline="0" dirty="0" smtClean="0"/>
              <a:t>Atributos: Atributo é uma característica de um objeto.  Exemplo: Nota fiscal: número, data de emissão, etc..</a:t>
            </a:r>
          </a:p>
          <a:p>
            <a:pPr marL="628650" lvl="1" indent="-171450">
              <a:buFont typeface="Arial" panose="020B0604020202020204" pitchFamily="34" charset="0"/>
              <a:buChar char="•"/>
            </a:pPr>
            <a:r>
              <a:rPr lang="pt-BR" baseline="0" dirty="0" smtClean="0"/>
              <a:t>Comportamento: uma ação que o objeto é capaz de executar</a:t>
            </a:r>
          </a:p>
          <a:p>
            <a:pPr marL="628650" lvl="1" indent="-171450">
              <a:buFont typeface="Arial" panose="020B0604020202020204" pitchFamily="34" charset="0"/>
              <a:buChar char="•"/>
            </a:pPr>
            <a:endParaRPr lang="pt-BR" baseline="0" dirty="0" smtClean="0"/>
          </a:p>
          <a:p>
            <a:pPr marL="0" marR="0" lvl="0" indent="0" algn="l" defTabSz="914400" rtl="0" eaLnBrk="1" fontAlgn="base" latinLnBrk="0" hangingPunct="1">
              <a:lnSpc>
                <a:spcPct val="100000"/>
              </a:lnSpc>
              <a:spcBef>
                <a:spcPct val="30000"/>
              </a:spcBef>
              <a:spcAft>
                <a:spcPct val="0"/>
              </a:spcAft>
              <a:buClrTx/>
              <a:buSzTx/>
              <a:buFont typeface="Arial" panose="020B0604020202020204" pitchFamily="34" charset="0"/>
              <a:buNone/>
              <a:tabLst/>
              <a:defRPr/>
            </a:pPr>
            <a:r>
              <a:rPr lang="pt-BR" dirty="0" smtClean="0"/>
              <a:t>Um objeto pode ser uma</a:t>
            </a:r>
            <a:r>
              <a:rPr lang="pt-BR" baseline="0" dirty="0" smtClean="0"/>
              <a:t> pessoa, um local, um utensílio, um lugar, um evento.</a:t>
            </a:r>
          </a:p>
          <a:p>
            <a:pPr marL="0" marR="0" lvl="0" indent="0" algn="l" defTabSz="914400" rtl="0" eaLnBrk="1" fontAlgn="base" latinLnBrk="0" hangingPunct="1">
              <a:lnSpc>
                <a:spcPct val="100000"/>
              </a:lnSpc>
              <a:spcBef>
                <a:spcPct val="30000"/>
              </a:spcBef>
              <a:spcAft>
                <a:spcPct val="0"/>
              </a:spcAft>
              <a:buClrTx/>
              <a:buSzTx/>
              <a:buFont typeface="Arial" panose="020B0604020202020204" pitchFamily="34" charset="0"/>
              <a:buNone/>
              <a:tabLst/>
              <a:defRPr/>
            </a:pPr>
            <a:r>
              <a:rPr lang="pt-BR" baseline="0" dirty="0" smtClean="0"/>
              <a:t>Um objeto é a abstração de algo do mundo real no ponto de vista do contexto da aplicação. Um corpo humano pode ser abstraído de várias formas. Um médico vascular enxerga todas as redes de vasos, um ortopedista o esqueleto.</a:t>
            </a:r>
          </a:p>
          <a:p>
            <a:pPr marL="457200" lvl="1" indent="0">
              <a:buFont typeface="Arial" panose="020B0604020202020204" pitchFamily="34" charset="0"/>
              <a:buNone/>
            </a:pPr>
            <a:endParaRPr lang="pt-BR" baseline="0" dirty="0" smtClean="0"/>
          </a:p>
        </p:txBody>
      </p:sp>
      <p:sp>
        <p:nvSpPr>
          <p:cNvPr id="113668" name="Espaço Reservado para Número de Slid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9179C99C-A11C-451C-A067-45BC9B61A05F}" type="slidenum">
              <a:rPr lang="pt-BR"/>
              <a:pPr eaLnBrk="1" hangingPunct="1"/>
              <a:t>50</a:t>
            </a:fld>
            <a:endParaRPr lang="pt-BR"/>
          </a:p>
        </p:txBody>
      </p:sp>
    </p:spTree>
    <p:extLst>
      <p:ext uri="{BB962C8B-B14F-4D97-AF65-F5344CB8AC3E}">
        <p14:creationId xmlns:p14="http://schemas.microsoft.com/office/powerpoint/2010/main" val="132073696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Espaço Reservado para Imagem de Slide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3667" name="Espaço Reservado para Anotaçõ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pt-BR" baseline="0" dirty="0" smtClean="0"/>
              <a:t>Objetos são coisas, e coisas são itens que você tem ou deseja.</a:t>
            </a:r>
          </a:p>
          <a:p>
            <a:r>
              <a:rPr lang="pt-BR" baseline="0" dirty="0" smtClean="0"/>
              <a:t>Objetos são descritos por dois grandes grupos:</a:t>
            </a:r>
          </a:p>
          <a:p>
            <a:pPr marL="628650" lvl="1" indent="-171450">
              <a:buFont typeface="Arial" panose="020B0604020202020204" pitchFamily="34" charset="0"/>
              <a:buChar char="•"/>
            </a:pPr>
            <a:r>
              <a:rPr lang="pt-BR" baseline="0" dirty="0" smtClean="0"/>
              <a:t>Atributos: Atributo é uma característica de um objeto.  Exemplo: Nota fiscal: número, data de emissão, etc..</a:t>
            </a:r>
          </a:p>
          <a:p>
            <a:pPr marL="628650" lvl="1" indent="-171450">
              <a:buFont typeface="Arial" panose="020B0604020202020204" pitchFamily="34" charset="0"/>
              <a:buChar char="•"/>
            </a:pPr>
            <a:r>
              <a:rPr lang="pt-BR" baseline="0" dirty="0" smtClean="0"/>
              <a:t>Comportamento: uma ação que o objeto é capaz de executar</a:t>
            </a:r>
          </a:p>
          <a:p>
            <a:pPr marL="628650" lvl="1" indent="-171450">
              <a:buFont typeface="Arial" panose="020B0604020202020204" pitchFamily="34" charset="0"/>
              <a:buChar char="•"/>
            </a:pPr>
            <a:endParaRPr lang="pt-BR" baseline="0" dirty="0" smtClean="0"/>
          </a:p>
          <a:p>
            <a:pPr marL="0" marR="0" lvl="0" indent="0" algn="l" defTabSz="914400" rtl="0" eaLnBrk="1" fontAlgn="base" latinLnBrk="0" hangingPunct="1">
              <a:lnSpc>
                <a:spcPct val="100000"/>
              </a:lnSpc>
              <a:spcBef>
                <a:spcPct val="30000"/>
              </a:spcBef>
              <a:spcAft>
                <a:spcPct val="0"/>
              </a:spcAft>
              <a:buClrTx/>
              <a:buSzTx/>
              <a:buFont typeface="Arial" panose="020B0604020202020204" pitchFamily="34" charset="0"/>
              <a:buNone/>
              <a:tabLst/>
              <a:defRPr/>
            </a:pPr>
            <a:r>
              <a:rPr lang="pt-BR" dirty="0" smtClean="0"/>
              <a:t>Um objeto pode ser uma</a:t>
            </a:r>
            <a:r>
              <a:rPr lang="pt-BR" baseline="0" dirty="0" smtClean="0"/>
              <a:t> pessoa, um local, um utensílio, um lugar, um evento.</a:t>
            </a:r>
          </a:p>
          <a:p>
            <a:pPr marL="0" marR="0" lvl="0" indent="0" algn="l" defTabSz="914400" rtl="0" eaLnBrk="1" fontAlgn="base" latinLnBrk="0" hangingPunct="1">
              <a:lnSpc>
                <a:spcPct val="100000"/>
              </a:lnSpc>
              <a:spcBef>
                <a:spcPct val="30000"/>
              </a:spcBef>
              <a:spcAft>
                <a:spcPct val="0"/>
              </a:spcAft>
              <a:buClrTx/>
              <a:buSzTx/>
              <a:buFont typeface="Arial" panose="020B0604020202020204" pitchFamily="34" charset="0"/>
              <a:buNone/>
              <a:tabLst/>
              <a:defRPr/>
            </a:pPr>
            <a:r>
              <a:rPr lang="pt-BR" baseline="0" dirty="0" smtClean="0"/>
              <a:t>Um objeto é a abstração de algo do mundo real no ponto de vista do contexto da aplicação. Um corpo humano pode ser abstraído de várias formas. Um médico vascular enxerga todas as redes de vasos, um ortopedista o esqueleto.</a:t>
            </a:r>
          </a:p>
          <a:p>
            <a:pPr marL="457200" lvl="1" indent="0">
              <a:buFont typeface="Arial" panose="020B0604020202020204" pitchFamily="34" charset="0"/>
              <a:buNone/>
            </a:pPr>
            <a:endParaRPr lang="pt-BR" baseline="0" dirty="0" smtClean="0"/>
          </a:p>
        </p:txBody>
      </p:sp>
      <p:sp>
        <p:nvSpPr>
          <p:cNvPr id="113668" name="Espaço Reservado para Número de Slid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9179C99C-A11C-451C-A067-45BC9B61A05F}" type="slidenum">
              <a:rPr lang="pt-BR"/>
              <a:pPr eaLnBrk="1" hangingPunct="1"/>
              <a:t>51</a:t>
            </a:fld>
            <a:endParaRPr lang="pt-BR"/>
          </a:p>
        </p:txBody>
      </p:sp>
    </p:spTree>
    <p:extLst>
      <p:ext uri="{BB962C8B-B14F-4D97-AF65-F5344CB8AC3E}">
        <p14:creationId xmlns:p14="http://schemas.microsoft.com/office/powerpoint/2010/main" val="27769839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smtClean="0">
                <a:solidFill>
                  <a:srgbClr val="000000"/>
                </a:solidFill>
              </a:rPr>
              <a:t>No modo Apresentação de Slides, clique na seta para entrar no PowerPoint Getting Started Center.</a:t>
            </a:r>
          </a:p>
        </p:txBody>
      </p:sp>
      <p:sp>
        <p:nvSpPr>
          <p:cNvPr id="1741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Segoe UI" pitchFamily="34" charset="0"/>
              </a:defRPr>
            </a:lvl1pPr>
            <a:lvl2pPr marL="742950" indent="-285750">
              <a:defRPr>
                <a:solidFill>
                  <a:schemeClr val="tx1"/>
                </a:solidFill>
                <a:latin typeface="Segoe UI" pitchFamily="34" charset="0"/>
              </a:defRPr>
            </a:lvl2pPr>
            <a:lvl3pPr marL="1143000" indent="-228600">
              <a:defRPr>
                <a:solidFill>
                  <a:schemeClr val="tx1"/>
                </a:solidFill>
                <a:latin typeface="Segoe UI" pitchFamily="34" charset="0"/>
              </a:defRPr>
            </a:lvl3pPr>
            <a:lvl4pPr marL="1600200" indent="-228600">
              <a:defRPr>
                <a:solidFill>
                  <a:schemeClr val="tx1"/>
                </a:solidFill>
                <a:latin typeface="Segoe UI" pitchFamily="34" charset="0"/>
              </a:defRPr>
            </a:lvl4pPr>
            <a:lvl5pPr marL="2057400" indent="-228600">
              <a:defRPr>
                <a:solidFill>
                  <a:schemeClr val="tx1"/>
                </a:solidFill>
                <a:latin typeface="Segoe UI" pitchFamily="34" charset="0"/>
              </a:defRPr>
            </a:lvl5pPr>
            <a:lvl6pPr marL="2514600" indent="-228600" fontAlgn="base">
              <a:spcBef>
                <a:spcPct val="0"/>
              </a:spcBef>
              <a:spcAft>
                <a:spcPct val="0"/>
              </a:spcAft>
              <a:defRPr>
                <a:solidFill>
                  <a:schemeClr val="tx1"/>
                </a:solidFill>
                <a:latin typeface="Segoe UI" pitchFamily="34" charset="0"/>
              </a:defRPr>
            </a:lvl6pPr>
            <a:lvl7pPr marL="2971800" indent="-228600" fontAlgn="base">
              <a:spcBef>
                <a:spcPct val="0"/>
              </a:spcBef>
              <a:spcAft>
                <a:spcPct val="0"/>
              </a:spcAft>
              <a:defRPr>
                <a:solidFill>
                  <a:schemeClr val="tx1"/>
                </a:solidFill>
                <a:latin typeface="Segoe UI" pitchFamily="34" charset="0"/>
              </a:defRPr>
            </a:lvl7pPr>
            <a:lvl8pPr marL="3429000" indent="-228600" fontAlgn="base">
              <a:spcBef>
                <a:spcPct val="0"/>
              </a:spcBef>
              <a:spcAft>
                <a:spcPct val="0"/>
              </a:spcAft>
              <a:defRPr>
                <a:solidFill>
                  <a:schemeClr val="tx1"/>
                </a:solidFill>
                <a:latin typeface="Segoe UI" pitchFamily="34" charset="0"/>
              </a:defRPr>
            </a:lvl8pPr>
            <a:lvl9pPr marL="3886200" indent="-228600" fontAlgn="base">
              <a:spcBef>
                <a:spcPct val="0"/>
              </a:spcBef>
              <a:spcAft>
                <a:spcPct val="0"/>
              </a:spcAft>
              <a:defRPr>
                <a:solidFill>
                  <a:schemeClr val="tx1"/>
                </a:solidFill>
                <a:latin typeface="Segoe UI" pitchFamily="34" charset="0"/>
              </a:defRPr>
            </a:lvl9pPr>
          </a:lstStyle>
          <a:p>
            <a:pPr fontAlgn="base">
              <a:spcBef>
                <a:spcPct val="0"/>
              </a:spcBef>
              <a:spcAft>
                <a:spcPct val="0"/>
              </a:spcAft>
              <a:buSzPct val="100000"/>
            </a:pPr>
            <a:fld id="{71148226-639E-4790-AF07-14892D7F7E51}" type="slidenum">
              <a:rPr lang="en-US">
                <a:solidFill>
                  <a:srgbClr val="000000"/>
                </a:solidFill>
                <a:latin typeface="Calibri" pitchFamily="34" charset="0"/>
              </a:rPr>
              <a:pPr fontAlgn="base">
                <a:spcBef>
                  <a:spcPct val="0"/>
                </a:spcBef>
                <a:spcAft>
                  <a:spcPct val="0"/>
                </a:spcAft>
                <a:buSzPct val="100000"/>
              </a:pPr>
              <a:t>10</a:t>
            </a:fld>
            <a:endParaRPr lang="en-US">
              <a:solidFill>
                <a:srgbClr val="000000"/>
              </a:solidFill>
              <a:latin typeface="Calibri" pitchFamily="34" charset="0"/>
            </a:endParaRPr>
          </a:p>
        </p:txBody>
      </p:sp>
    </p:spTree>
    <p:extLst>
      <p:ext uri="{BB962C8B-B14F-4D97-AF65-F5344CB8AC3E}">
        <p14:creationId xmlns:p14="http://schemas.microsoft.com/office/powerpoint/2010/main" val="138401596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Espaço Reservado para Imagem de Slide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1075" name="Espaço Reservado para Anotaçõ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pt-BR" dirty="0" smtClean="0"/>
              <a:t>Wikipédia:</a:t>
            </a:r>
          </a:p>
          <a:p>
            <a:endParaRPr lang="pt-BR" dirty="0" smtClean="0"/>
          </a:p>
          <a:p>
            <a:r>
              <a:rPr lang="pt-PT" dirty="0" smtClean="0"/>
              <a:t>“Na programação de computadores, SOLID (</a:t>
            </a:r>
            <a:r>
              <a:rPr lang="en-US" dirty="0" smtClean="0"/>
              <a:t>Single responsibility, Open-closed, </a:t>
            </a:r>
            <a:r>
              <a:rPr lang="en-US" dirty="0" err="1" smtClean="0"/>
              <a:t>Liskov</a:t>
            </a:r>
            <a:r>
              <a:rPr lang="en-US" dirty="0" smtClean="0"/>
              <a:t> substitution, Interface segregation and Dependency inversion</a:t>
            </a:r>
            <a:r>
              <a:rPr lang="pt-PT" dirty="0" smtClean="0"/>
              <a:t>) é uma sigla mnemônica introduzida por Michael Feathers para os "primeiros cinco princípios" identificados por Robert C. Martin [1] [2] no início da década de 2000 [3], que significa cinco princípios básicos de programação OO. Os princípios quando aplicados em conjunto, tem a intenção e aumenta a probabilidade</a:t>
            </a:r>
            <a:r>
              <a:rPr lang="pt-PT" baseline="0" dirty="0" smtClean="0"/>
              <a:t> de </a:t>
            </a:r>
            <a:r>
              <a:rPr lang="pt-PT" dirty="0" smtClean="0"/>
              <a:t>criar um sistema que seja fácil de manter e estender ao longo do tempo. [3]”</a:t>
            </a:r>
            <a:endParaRPr lang="pt-BR" dirty="0" smtClean="0"/>
          </a:p>
        </p:txBody>
      </p:sp>
      <p:sp>
        <p:nvSpPr>
          <p:cNvPr id="131076" name="Espaço Reservado para Número de Slid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8F66AEA5-321D-42CE-BC7F-FA71633BE6B2}" type="slidenum">
              <a:rPr lang="pt-BR"/>
              <a:pPr eaLnBrk="1" hangingPunct="1"/>
              <a:t>52</a:t>
            </a:fld>
            <a:endParaRPr lang="pt-BR"/>
          </a:p>
        </p:txBody>
      </p:sp>
    </p:spTree>
    <p:extLst>
      <p:ext uri="{BB962C8B-B14F-4D97-AF65-F5344CB8AC3E}">
        <p14:creationId xmlns:p14="http://schemas.microsoft.com/office/powerpoint/2010/main" val="357430594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Espaço Reservado para Imagem de Slide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1075" name="Espaço Reservado para Anotaçõ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pt-BR" dirty="0" smtClean="0"/>
              <a:t>Wikipédia:</a:t>
            </a:r>
          </a:p>
          <a:p>
            <a:endParaRPr lang="pt-BR" dirty="0" smtClean="0"/>
          </a:p>
          <a:p>
            <a:r>
              <a:rPr lang="pt-PT" dirty="0" smtClean="0"/>
              <a:t>“Na programação de computadores, SOLID (</a:t>
            </a:r>
            <a:r>
              <a:rPr lang="en-US" dirty="0" smtClean="0"/>
              <a:t>Single responsibility, Open-closed, </a:t>
            </a:r>
            <a:r>
              <a:rPr lang="en-US" dirty="0" err="1" smtClean="0"/>
              <a:t>Liskov</a:t>
            </a:r>
            <a:r>
              <a:rPr lang="en-US" dirty="0" smtClean="0"/>
              <a:t> substitution, Interface segregation and Dependency inversion</a:t>
            </a:r>
            <a:r>
              <a:rPr lang="pt-PT" dirty="0" smtClean="0"/>
              <a:t>) é uma sigla mnemônica introduzida por Michael Feathers para os "primeiros cinco princípios" identificados por Robert C. Martin [1] [2] no início da década de 2000 [3], que significa cinco princípios básicos de programação OO. Os princípios quando aplicados em conjunto, tem a intenção e aumenta a probabilidade</a:t>
            </a:r>
            <a:r>
              <a:rPr lang="pt-PT" baseline="0" dirty="0" smtClean="0"/>
              <a:t> de </a:t>
            </a:r>
            <a:r>
              <a:rPr lang="pt-PT" dirty="0" smtClean="0"/>
              <a:t>criar um sistema que seja fácil de manter e estender ao longo do tempo. [3]”</a:t>
            </a:r>
            <a:endParaRPr lang="pt-BR" dirty="0" smtClean="0"/>
          </a:p>
        </p:txBody>
      </p:sp>
      <p:sp>
        <p:nvSpPr>
          <p:cNvPr id="131076" name="Espaço Reservado para Número de Slid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8F66AEA5-321D-42CE-BC7F-FA71633BE6B2}" type="slidenum">
              <a:rPr lang="pt-BR"/>
              <a:pPr eaLnBrk="1" hangingPunct="1"/>
              <a:t>53</a:t>
            </a:fld>
            <a:endParaRPr lang="pt-BR"/>
          </a:p>
        </p:txBody>
      </p:sp>
    </p:spTree>
    <p:extLst>
      <p:ext uri="{BB962C8B-B14F-4D97-AF65-F5344CB8AC3E}">
        <p14:creationId xmlns:p14="http://schemas.microsoft.com/office/powerpoint/2010/main" val="266958367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Espaço Reservado para Imagem de Slide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1075" name="Espaço Reservado para Anotaçõ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pt-BR" dirty="0" smtClean="0"/>
              <a:t>Wikipédia:</a:t>
            </a:r>
          </a:p>
          <a:p>
            <a:endParaRPr lang="pt-BR" dirty="0" smtClean="0"/>
          </a:p>
          <a:p>
            <a:r>
              <a:rPr lang="pt-PT" dirty="0" smtClean="0"/>
              <a:t>“Na programação de computadores, SOLID (</a:t>
            </a:r>
            <a:r>
              <a:rPr lang="en-US" dirty="0" smtClean="0"/>
              <a:t>Single responsibility, Open-closed, </a:t>
            </a:r>
            <a:r>
              <a:rPr lang="en-US" dirty="0" err="1" smtClean="0"/>
              <a:t>Liskov</a:t>
            </a:r>
            <a:r>
              <a:rPr lang="en-US" dirty="0" smtClean="0"/>
              <a:t> substitution, Interface segregation and Dependency inversion</a:t>
            </a:r>
            <a:r>
              <a:rPr lang="pt-PT" dirty="0" smtClean="0"/>
              <a:t>) é uma sigla mnemônica introduzida por Michael Feathers para os "primeiros cinco princípios" identificados por Robert C. Martin [1] [2] no início da década de 2000 [3], que significa cinco princípios básicos de programação OO. Os princípios quando aplicados em conjunto, tem a intenção e aumenta a probabilidade</a:t>
            </a:r>
            <a:r>
              <a:rPr lang="pt-PT" baseline="0" dirty="0" smtClean="0"/>
              <a:t> de </a:t>
            </a:r>
            <a:r>
              <a:rPr lang="pt-PT" dirty="0" smtClean="0"/>
              <a:t>criar um sistema que seja fácil de manter e estender ao longo do tempo. [3]”</a:t>
            </a:r>
            <a:endParaRPr lang="pt-BR" dirty="0" smtClean="0"/>
          </a:p>
        </p:txBody>
      </p:sp>
      <p:sp>
        <p:nvSpPr>
          <p:cNvPr id="131076" name="Espaço Reservado para Número de Slid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8F66AEA5-321D-42CE-BC7F-FA71633BE6B2}" type="slidenum">
              <a:rPr lang="pt-BR"/>
              <a:pPr eaLnBrk="1" hangingPunct="1"/>
              <a:t>54</a:t>
            </a:fld>
            <a:endParaRPr lang="pt-BR"/>
          </a:p>
        </p:txBody>
      </p:sp>
    </p:spTree>
    <p:extLst>
      <p:ext uri="{BB962C8B-B14F-4D97-AF65-F5344CB8AC3E}">
        <p14:creationId xmlns:p14="http://schemas.microsoft.com/office/powerpoint/2010/main" val="422211346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Espaço Reservado para Imagem de Slide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3667" name="Espaço Reservado para Anotaçõ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pt-BR" baseline="0" dirty="0" smtClean="0"/>
              <a:t>Objetos são coisas, e coisas são itens que você tem ou deseja.</a:t>
            </a:r>
          </a:p>
          <a:p>
            <a:r>
              <a:rPr lang="pt-BR" baseline="0" dirty="0" smtClean="0"/>
              <a:t>Objetos são descritos por dois grandes grupos:</a:t>
            </a:r>
          </a:p>
          <a:p>
            <a:pPr marL="628650" lvl="1" indent="-171450">
              <a:buFont typeface="Arial" panose="020B0604020202020204" pitchFamily="34" charset="0"/>
              <a:buChar char="•"/>
            </a:pPr>
            <a:r>
              <a:rPr lang="pt-BR" baseline="0" dirty="0" smtClean="0"/>
              <a:t>Atributos: Atributo é uma característica de um objeto.  Exemplo: Nota fiscal: número, data de emissão, etc..</a:t>
            </a:r>
          </a:p>
          <a:p>
            <a:pPr marL="628650" lvl="1" indent="-171450">
              <a:buFont typeface="Arial" panose="020B0604020202020204" pitchFamily="34" charset="0"/>
              <a:buChar char="•"/>
            </a:pPr>
            <a:r>
              <a:rPr lang="pt-BR" baseline="0" dirty="0" smtClean="0"/>
              <a:t>Comportamento: uma ação que o objeto é capaz de executar</a:t>
            </a:r>
          </a:p>
          <a:p>
            <a:pPr marL="628650" lvl="1" indent="-171450">
              <a:buFont typeface="Arial" panose="020B0604020202020204" pitchFamily="34" charset="0"/>
              <a:buChar char="•"/>
            </a:pPr>
            <a:endParaRPr lang="pt-BR" baseline="0" dirty="0" smtClean="0"/>
          </a:p>
          <a:p>
            <a:pPr marL="0" marR="0" lvl="0" indent="0" algn="l" defTabSz="914400" rtl="0" eaLnBrk="1" fontAlgn="base" latinLnBrk="0" hangingPunct="1">
              <a:lnSpc>
                <a:spcPct val="100000"/>
              </a:lnSpc>
              <a:spcBef>
                <a:spcPct val="30000"/>
              </a:spcBef>
              <a:spcAft>
                <a:spcPct val="0"/>
              </a:spcAft>
              <a:buClrTx/>
              <a:buSzTx/>
              <a:buFont typeface="Arial" panose="020B0604020202020204" pitchFamily="34" charset="0"/>
              <a:buNone/>
              <a:tabLst/>
              <a:defRPr/>
            </a:pPr>
            <a:r>
              <a:rPr lang="pt-BR" dirty="0" smtClean="0"/>
              <a:t>Um objeto pode ser uma</a:t>
            </a:r>
            <a:r>
              <a:rPr lang="pt-BR" baseline="0" dirty="0" smtClean="0"/>
              <a:t> pessoa, um local, um utensílio, um lugar, um evento.</a:t>
            </a:r>
          </a:p>
          <a:p>
            <a:pPr marL="0" marR="0" lvl="0" indent="0" algn="l" defTabSz="914400" rtl="0" eaLnBrk="1" fontAlgn="base" latinLnBrk="0" hangingPunct="1">
              <a:lnSpc>
                <a:spcPct val="100000"/>
              </a:lnSpc>
              <a:spcBef>
                <a:spcPct val="30000"/>
              </a:spcBef>
              <a:spcAft>
                <a:spcPct val="0"/>
              </a:spcAft>
              <a:buClrTx/>
              <a:buSzTx/>
              <a:buFont typeface="Arial" panose="020B0604020202020204" pitchFamily="34" charset="0"/>
              <a:buNone/>
              <a:tabLst/>
              <a:defRPr/>
            </a:pPr>
            <a:r>
              <a:rPr lang="pt-BR" baseline="0" dirty="0" smtClean="0"/>
              <a:t>Um objeto é a abstração de algo do mundo real no ponto de vista do contexto da aplicação. Um corpo humano pode ser abstraído de várias formas. Um médico vascular enxerga todas as redes de vasos, um ortopedista o esqueleto.</a:t>
            </a:r>
          </a:p>
          <a:p>
            <a:pPr marL="457200" lvl="1" indent="0">
              <a:buFont typeface="Arial" panose="020B0604020202020204" pitchFamily="34" charset="0"/>
              <a:buNone/>
            </a:pPr>
            <a:endParaRPr lang="pt-BR" baseline="0" dirty="0" smtClean="0"/>
          </a:p>
        </p:txBody>
      </p:sp>
      <p:sp>
        <p:nvSpPr>
          <p:cNvPr id="113668" name="Espaço Reservado para Número de Slid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9179C99C-A11C-451C-A067-45BC9B61A05F}" type="slidenum">
              <a:rPr lang="pt-BR"/>
              <a:pPr eaLnBrk="1" hangingPunct="1"/>
              <a:t>55</a:t>
            </a:fld>
            <a:endParaRPr lang="pt-BR"/>
          </a:p>
        </p:txBody>
      </p:sp>
    </p:spTree>
    <p:extLst>
      <p:ext uri="{BB962C8B-B14F-4D97-AF65-F5344CB8AC3E}">
        <p14:creationId xmlns:p14="http://schemas.microsoft.com/office/powerpoint/2010/main" val="389092214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Espaço Reservado para Imagem de Slide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7763" name="Espaço Reservado para Anotaçõ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pt-BR" smtClean="0"/>
          </a:p>
        </p:txBody>
      </p:sp>
      <p:sp>
        <p:nvSpPr>
          <p:cNvPr id="117764" name="Espaço Reservado para Número de Slid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119641C9-6386-4F98-9B89-EBA10D25F4A9}" type="slidenum">
              <a:rPr lang="pt-BR"/>
              <a:pPr eaLnBrk="1" hangingPunct="1"/>
              <a:t>56</a:t>
            </a:fld>
            <a:endParaRPr lang="pt-BR"/>
          </a:p>
        </p:txBody>
      </p:sp>
    </p:spTree>
    <p:extLst>
      <p:ext uri="{BB962C8B-B14F-4D97-AF65-F5344CB8AC3E}">
        <p14:creationId xmlns:p14="http://schemas.microsoft.com/office/powerpoint/2010/main" val="224798497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Espaço Reservado para Imagem de Slide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8787" name="Espaço Reservado para Anotaçõ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pt-BR" dirty="0" smtClean="0"/>
          </a:p>
        </p:txBody>
      </p:sp>
      <p:sp>
        <p:nvSpPr>
          <p:cNvPr id="118788" name="Espaço Reservado para Número de Slid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5C60329A-527A-430D-8851-9234571AB3E1}" type="slidenum">
              <a:rPr lang="pt-BR"/>
              <a:pPr eaLnBrk="1" hangingPunct="1"/>
              <a:t>57</a:t>
            </a:fld>
            <a:endParaRPr lang="pt-BR"/>
          </a:p>
        </p:txBody>
      </p:sp>
    </p:spTree>
    <p:extLst>
      <p:ext uri="{BB962C8B-B14F-4D97-AF65-F5344CB8AC3E}">
        <p14:creationId xmlns:p14="http://schemas.microsoft.com/office/powerpoint/2010/main" val="93003946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Espaço Reservado para Imagem de Slide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9811" name="Espaço Reservado para Anotaçõ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pt-BR" smtClean="0"/>
          </a:p>
        </p:txBody>
      </p:sp>
      <p:sp>
        <p:nvSpPr>
          <p:cNvPr id="119812" name="Espaço Reservado para Número de Slid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64F853EC-6639-4A69-8428-68DA4A633E36}" type="slidenum">
              <a:rPr lang="pt-BR"/>
              <a:pPr eaLnBrk="1" hangingPunct="1"/>
              <a:t>58</a:t>
            </a:fld>
            <a:endParaRPr lang="pt-BR"/>
          </a:p>
        </p:txBody>
      </p:sp>
    </p:spTree>
    <p:extLst>
      <p:ext uri="{BB962C8B-B14F-4D97-AF65-F5344CB8AC3E}">
        <p14:creationId xmlns:p14="http://schemas.microsoft.com/office/powerpoint/2010/main" val="5840989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Espaço Reservado para Imagem de Slide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2883" name="Espaço Reservado para Anotaçõ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pt-BR" smtClean="0"/>
          </a:p>
        </p:txBody>
      </p:sp>
      <p:sp>
        <p:nvSpPr>
          <p:cNvPr id="122884" name="Espaço Reservado para Número de Slid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0EF3654A-11DC-4E33-B944-706AD66F7B86}" type="slidenum">
              <a:rPr lang="pt-BR"/>
              <a:pPr eaLnBrk="1" hangingPunct="1"/>
              <a:t>59</a:t>
            </a:fld>
            <a:endParaRPr lang="pt-BR"/>
          </a:p>
        </p:txBody>
      </p:sp>
    </p:spTree>
    <p:extLst>
      <p:ext uri="{BB962C8B-B14F-4D97-AF65-F5344CB8AC3E}">
        <p14:creationId xmlns:p14="http://schemas.microsoft.com/office/powerpoint/2010/main" val="233308766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Espaço Reservado para Imagem de Slide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3907" name="Espaço Reservado para Anotaçõ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pt-BR" smtClean="0"/>
          </a:p>
        </p:txBody>
      </p:sp>
      <p:sp>
        <p:nvSpPr>
          <p:cNvPr id="123908" name="Espaço Reservado para Número de Slid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8437C759-BB00-41F1-8367-5E273B41A76D}" type="slidenum">
              <a:rPr lang="pt-BR"/>
              <a:pPr eaLnBrk="1" hangingPunct="1"/>
              <a:t>60</a:t>
            </a:fld>
            <a:endParaRPr lang="pt-BR"/>
          </a:p>
        </p:txBody>
      </p:sp>
    </p:spTree>
    <p:extLst>
      <p:ext uri="{BB962C8B-B14F-4D97-AF65-F5344CB8AC3E}">
        <p14:creationId xmlns:p14="http://schemas.microsoft.com/office/powerpoint/2010/main" val="195973450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Espaço Reservado para Imagem de Slide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4931" name="Espaço Reservado para Anotaçõ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pt-BR" smtClean="0"/>
          </a:p>
        </p:txBody>
      </p:sp>
      <p:sp>
        <p:nvSpPr>
          <p:cNvPr id="124932" name="Espaço Reservado para Número de Slid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B6A766DD-3B18-4BAD-9039-9A664B434544}" type="slidenum">
              <a:rPr lang="pt-BR"/>
              <a:pPr eaLnBrk="1" hangingPunct="1"/>
              <a:t>61</a:t>
            </a:fld>
            <a:endParaRPr lang="pt-BR"/>
          </a:p>
        </p:txBody>
      </p:sp>
    </p:spTree>
    <p:extLst>
      <p:ext uri="{BB962C8B-B14F-4D97-AF65-F5344CB8AC3E}">
        <p14:creationId xmlns:p14="http://schemas.microsoft.com/office/powerpoint/2010/main" val="14006435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baseline="0" dirty="0" smtClean="0">
              <a:solidFill>
                <a:srgbClr val="000000"/>
              </a:solidFill>
            </a:endParaRPr>
          </a:p>
        </p:txBody>
      </p:sp>
      <p:sp>
        <p:nvSpPr>
          <p:cNvPr id="1741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Segoe UI" pitchFamily="34" charset="0"/>
              </a:defRPr>
            </a:lvl1pPr>
            <a:lvl2pPr marL="742950" indent="-285750">
              <a:defRPr>
                <a:solidFill>
                  <a:schemeClr val="tx1"/>
                </a:solidFill>
                <a:latin typeface="Segoe UI" pitchFamily="34" charset="0"/>
              </a:defRPr>
            </a:lvl2pPr>
            <a:lvl3pPr marL="1143000" indent="-228600">
              <a:defRPr>
                <a:solidFill>
                  <a:schemeClr val="tx1"/>
                </a:solidFill>
                <a:latin typeface="Segoe UI" pitchFamily="34" charset="0"/>
              </a:defRPr>
            </a:lvl3pPr>
            <a:lvl4pPr marL="1600200" indent="-228600">
              <a:defRPr>
                <a:solidFill>
                  <a:schemeClr val="tx1"/>
                </a:solidFill>
                <a:latin typeface="Segoe UI" pitchFamily="34" charset="0"/>
              </a:defRPr>
            </a:lvl4pPr>
            <a:lvl5pPr marL="2057400" indent="-228600">
              <a:defRPr>
                <a:solidFill>
                  <a:schemeClr val="tx1"/>
                </a:solidFill>
                <a:latin typeface="Segoe UI" pitchFamily="34" charset="0"/>
              </a:defRPr>
            </a:lvl5pPr>
            <a:lvl6pPr marL="2514600" indent="-228600" fontAlgn="base">
              <a:spcBef>
                <a:spcPct val="0"/>
              </a:spcBef>
              <a:spcAft>
                <a:spcPct val="0"/>
              </a:spcAft>
              <a:defRPr>
                <a:solidFill>
                  <a:schemeClr val="tx1"/>
                </a:solidFill>
                <a:latin typeface="Segoe UI" pitchFamily="34" charset="0"/>
              </a:defRPr>
            </a:lvl6pPr>
            <a:lvl7pPr marL="2971800" indent="-228600" fontAlgn="base">
              <a:spcBef>
                <a:spcPct val="0"/>
              </a:spcBef>
              <a:spcAft>
                <a:spcPct val="0"/>
              </a:spcAft>
              <a:defRPr>
                <a:solidFill>
                  <a:schemeClr val="tx1"/>
                </a:solidFill>
                <a:latin typeface="Segoe UI" pitchFamily="34" charset="0"/>
              </a:defRPr>
            </a:lvl7pPr>
            <a:lvl8pPr marL="3429000" indent="-228600" fontAlgn="base">
              <a:spcBef>
                <a:spcPct val="0"/>
              </a:spcBef>
              <a:spcAft>
                <a:spcPct val="0"/>
              </a:spcAft>
              <a:defRPr>
                <a:solidFill>
                  <a:schemeClr val="tx1"/>
                </a:solidFill>
                <a:latin typeface="Segoe UI" pitchFamily="34" charset="0"/>
              </a:defRPr>
            </a:lvl8pPr>
            <a:lvl9pPr marL="3886200" indent="-228600" fontAlgn="base">
              <a:spcBef>
                <a:spcPct val="0"/>
              </a:spcBef>
              <a:spcAft>
                <a:spcPct val="0"/>
              </a:spcAft>
              <a:defRPr>
                <a:solidFill>
                  <a:schemeClr val="tx1"/>
                </a:solidFill>
                <a:latin typeface="Segoe UI" pitchFamily="34" charset="0"/>
              </a:defRPr>
            </a:lvl9pPr>
          </a:lstStyle>
          <a:p>
            <a:pPr fontAlgn="base">
              <a:spcBef>
                <a:spcPct val="0"/>
              </a:spcBef>
              <a:spcAft>
                <a:spcPct val="0"/>
              </a:spcAft>
              <a:buSzPct val="100000"/>
            </a:pPr>
            <a:fld id="{71148226-639E-4790-AF07-14892D7F7E51}" type="slidenum">
              <a:rPr lang="en-US">
                <a:solidFill>
                  <a:srgbClr val="000000"/>
                </a:solidFill>
                <a:latin typeface="Calibri" pitchFamily="34" charset="0"/>
              </a:rPr>
              <a:pPr fontAlgn="base">
                <a:spcBef>
                  <a:spcPct val="0"/>
                </a:spcBef>
                <a:spcAft>
                  <a:spcPct val="0"/>
                </a:spcAft>
                <a:buSzPct val="100000"/>
              </a:pPr>
              <a:t>11</a:t>
            </a:fld>
            <a:endParaRPr lang="en-US">
              <a:solidFill>
                <a:srgbClr val="000000"/>
              </a:solidFill>
              <a:latin typeface="Calibri" pitchFamily="34" charset="0"/>
            </a:endParaRPr>
          </a:p>
        </p:txBody>
      </p:sp>
    </p:spTree>
    <p:extLst>
      <p:ext uri="{BB962C8B-B14F-4D97-AF65-F5344CB8AC3E}">
        <p14:creationId xmlns:p14="http://schemas.microsoft.com/office/powerpoint/2010/main" val="377048882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Espaço Reservado para Imagem de Slide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5955" name="Espaço Reservado para Anotaçõ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pt-BR" smtClean="0"/>
          </a:p>
        </p:txBody>
      </p:sp>
      <p:sp>
        <p:nvSpPr>
          <p:cNvPr id="125956" name="Espaço Reservado para Número de Slid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1C19A168-24FC-42F0-9D06-12DA79EEEAA0}" type="slidenum">
              <a:rPr lang="pt-BR"/>
              <a:pPr eaLnBrk="1" hangingPunct="1"/>
              <a:t>62</a:t>
            </a:fld>
            <a:endParaRPr lang="pt-BR"/>
          </a:p>
        </p:txBody>
      </p:sp>
    </p:spTree>
    <p:extLst>
      <p:ext uri="{BB962C8B-B14F-4D97-AF65-F5344CB8AC3E}">
        <p14:creationId xmlns:p14="http://schemas.microsoft.com/office/powerpoint/2010/main" val="106265982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Espaço Reservado para Imagem de Slide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6979" name="Espaço Reservado para Anotaçõ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pt-BR" smtClean="0"/>
          </a:p>
        </p:txBody>
      </p:sp>
      <p:sp>
        <p:nvSpPr>
          <p:cNvPr id="126980" name="Espaço Reservado para Número de Slid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F6AA61DF-670E-411B-B143-854CBBD6FE7E}" type="slidenum">
              <a:rPr lang="pt-BR"/>
              <a:pPr eaLnBrk="1" hangingPunct="1"/>
              <a:t>63</a:t>
            </a:fld>
            <a:endParaRPr lang="pt-BR"/>
          </a:p>
        </p:txBody>
      </p:sp>
    </p:spTree>
    <p:extLst>
      <p:ext uri="{BB962C8B-B14F-4D97-AF65-F5344CB8AC3E}">
        <p14:creationId xmlns:p14="http://schemas.microsoft.com/office/powerpoint/2010/main" val="298780393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Espaço Reservado para Imagem de Slide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9027" name="Espaço Reservado para Anotaçõ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pt-BR" smtClean="0"/>
          </a:p>
        </p:txBody>
      </p:sp>
      <p:sp>
        <p:nvSpPr>
          <p:cNvPr id="129028" name="Espaço Reservado para Número de Slid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8AD9CE30-1123-4E56-9E90-EC835C8D300B}" type="slidenum">
              <a:rPr lang="pt-BR"/>
              <a:pPr eaLnBrk="1" hangingPunct="1"/>
              <a:t>64</a:t>
            </a:fld>
            <a:endParaRPr lang="pt-BR"/>
          </a:p>
        </p:txBody>
      </p:sp>
    </p:spTree>
    <p:extLst>
      <p:ext uri="{BB962C8B-B14F-4D97-AF65-F5344CB8AC3E}">
        <p14:creationId xmlns:p14="http://schemas.microsoft.com/office/powerpoint/2010/main" val="418441624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Espaço Reservado para Imagem de Slide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0051" name="Espaço Reservado para Anotaçõ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pt-BR" smtClean="0"/>
          </a:p>
        </p:txBody>
      </p:sp>
      <p:sp>
        <p:nvSpPr>
          <p:cNvPr id="130052" name="Espaço Reservado para Número de Slid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D123658B-0BFF-4E96-88FA-79B150D5EB10}" type="slidenum">
              <a:rPr lang="pt-BR"/>
              <a:pPr eaLnBrk="1" hangingPunct="1"/>
              <a:t>65</a:t>
            </a:fld>
            <a:endParaRPr lang="pt-BR"/>
          </a:p>
        </p:txBody>
      </p:sp>
    </p:spTree>
    <p:extLst>
      <p:ext uri="{BB962C8B-B14F-4D97-AF65-F5344CB8AC3E}">
        <p14:creationId xmlns:p14="http://schemas.microsoft.com/office/powerpoint/2010/main" val="258210948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smtClean="0">
                <a:solidFill>
                  <a:srgbClr val="000000"/>
                </a:solidFill>
              </a:rPr>
              <a:t>No modo Apresentação de Slides, clique na seta para entrar no PowerPoint Getting Started Center.</a:t>
            </a:r>
          </a:p>
        </p:txBody>
      </p:sp>
      <p:sp>
        <p:nvSpPr>
          <p:cNvPr id="1741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Segoe UI" pitchFamily="34" charset="0"/>
              </a:defRPr>
            </a:lvl1pPr>
            <a:lvl2pPr marL="742950" indent="-285750">
              <a:defRPr>
                <a:solidFill>
                  <a:schemeClr val="tx1"/>
                </a:solidFill>
                <a:latin typeface="Segoe UI" pitchFamily="34" charset="0"/>
              </a:defRPr>
            </a:lvl2pPr>
            <a:lvl3pPr marL="1143000" indent="-228600">
              <a:defRPr>
                <a:solidFill>
                  <a:schemeClr val="tx1"/>
                </a:solidFill>
                <a:latin typeface="Segoe UI" pitchFamily="34" charset="0"/>
              </a:defRPr>
            </a:lvl3pPr>
            <a:lvl4pPr marL="1600200" indent="-228600">
              <a:defRPr>
                <a:solidFill>
                  <a:schemeClr val="tx1"/>
                </a:solidFill>
                <a:latin typeface="Segoe UI" pitchFamily="34" charset="0"/>
              </a:defRPr>
            </a:lvl4pPr>
            <a:lvl5pPr marL="2057400" indent="-228600">
              <a:defRPr>
                <a:solidFill>
                  <a:schemeClr val="tx1"/>
                </a:solidFill>
                <a:latin typeface="Segoe UI" pitchFamily="34" charset="0"/>
              </a:defRPr>
            </a:lvl5pPr>
            <a:lvl6pPr marL="2514600" indent="-228600" fontAlgn="base">
              <a:spcBef>
                <a:spcPct val="0"/>
              </a:spcBef>
              <a:spcAft>
                <a:spcPct val="0"/>
              </a:spcAft>
              <a:defRPr>
                <a:solidFill>
                  <a:schemeClr val="tx1"/>
                </a:solidFill>
                <a:latin typeface="Segoe UI" pitchFamily="34" charset="0"/>
              </a:defRPr>
            </a:lvl6pPr>
            <a:lvl7pPr marL="2971800" indent="-228600" fontAlgn="base">
              <a:spcBef>
                <a:spcPct val="0"/>
              </a:spcBef>
              <a:spcAft>
                <a:spcPct val="0"/>
              </a:spcAft>
              <a:defRPr>
                <a:solidFill>
                  <a:schemeClr val="tx1"/>
                </a:solidFill>
                <a:latin typeface="Segoe UI" pitchFamily="34" charset="0"/>
              </a:defRPr>
            </a:lvl7pPr>
            <a:lvl8pPr marL="3429000" indent="-228600" fontAlgn="base">
              <a:spcBef>
                <a:spcPct val="0"/>
              </a:spcBef>
              <a:spcAft>
                <a:spcPct val="0"/>
              </a:spcAft>
              <a:defRPr>
                <a:solidFill>
                  <a:schemeClr val="tx1"/>
                </a:solidFill>
                <a:latin typeface="Segoe UI" pitchFamily="34" charset="0"/>
              </a:defRPr>
            </a:lvl8pPr>
            <a:lvl9pPr marL="3886200" indent="-228600" fontAlgn="base">
              <a:spcBef>
                <a:spcPct val="0"/>
              </a:spcBef>
              <a:spcAft>
                <a:spcPct val="0"/>
              </a:spcAft>
              <a:defRPr>
                <a:solidFill>
                  <a:schemeClr val="tx1"/>
                </a:solidFill>
                <a:latin typeface="Segoe UI" pitchFamily="34" charset="0"/>
              </a:defRPr>
            </a:lvl9pPr>
          </a:lstStyle>
          <a:p>
            <a:pPr fontAlgn="base">
              <a:spcBef>
                <a:spcPct val="0"/>
              </a:spcBef>
              <a:spcAft>
                <a:spcPct val="0"/>
              </a:spcAft>
              <a:buSzPct val="100000"/>
            </a:pPr>
            <a:fld id="{71148226-639E-4790-AF07-14892D7F7E51}" type="slidenum">
              <a:rPr lang="en-US">
                <a:solidFill>
                  <a:srgbClr val="000000"/>
                </a:solidFill>
                <a:latin typeface="Calibri" pitchFamily="34" charset="0"/>
              </a:rPr>
              <a:pPr fontAlgn="base">
                <a:spcBef>
                  <a:spcPct val="0"/>
                </a:spcBef>
                <a:spcAft>
                  <a:spcPct val="0"/>
                </a:spcAft>
                <a:buSzPct val="100000"/>
              </a:pPr>
              <a:t>67</a:t>
            </a:fld>
            <a:endParaRPr lang="en-US">
              <a:solidFill>
                <a:srgbClr val="000000"/>
              </a:solidFill>
              <a:latin typeface="Calibri" pitchFamily="34" charset="0"/>
            </a:endParaRPr>
          </a:p>
        </p:txBody>
      </p:sp>
    </p:spTree>
    <p:extLst>
      <p:ext uri="{BB962C8B-B14F-4D97-AF65-F5344CB8AC3E}">
        <p14:creationId xmlns:p14="http://schemas.microsoft.com/office/powerpoint/2010/main" val="396621710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Espaço Reservado para Imagem de Slide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1075" name="Espaço Reservado para Anotaçõ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pt-BR" dirty="0" smtClean="0"/>
              <a:t>Wikipédia:</a:t>
            </a:r>
          </a:p>
          <a:p>
            <a:endParaRPr lang="pt-BR" dirty="0" smtClean="0"/>
          </a:p>
          <a:p>
            <a:r>
              <a:rPr lang="pt-PT" dirty="0" smtClean="0"/>
              <a:t>“Na programação de computadores, SOLID (</a:t>
            </a:r>
            <a:r>
              <a:rPr lang="en-US" dirty="0" smtClean="0"/>
              <a:t>Single responsibility, Open-closed, </a:t>
            </a:r>
            <a:r>
              <a:rPr lang="en-US" dirty="0" err="1" smtClean="0"/>
              <a:t>Liskov</a:t>
            </a:r>
            <a:r>
              <a:rPr lang="en-US" dirty="0" smtClean="0"/>
              <a:t> substitution, Interface segregation and Dependency inversion</a:t>
            </a:r>
            <a:r>
              <a:rPr lang="pt-PT" dirty="0" smtClean="0"/>
              <a:t>) é uma sigla mnemônica introduzida por Michael Feathers para os "primeiros cinco princípios" identificados por Robert C. Martin [1] [2] no início da década de 2000 [3], que significa cinco princípios básicos de programação OO. Os princípios quando aplicados em conjunto, tem a intenção e aumenta a probabilidade</a:t>
            </a:r>
            <a:r>
              <a:rPr lang="pt-PT" baseline="0" dirty="0" smtClean="0"/>
              <a:t> de </a:t>
            </a:r>
            <a:r>
              <a:rPr lang="pt-PT" dirty="0" smtClean="0"/>
              <a:t>criar um sistema que seja fácil de manter e estender ao longo do tempo. [3]”</a:t>
            </a:r>
            <a:endParaRPr lang="pt-BR" dirty="0" smtClean="0"/>
          </a:p>
        </p:txBody>
      </p:sp>
      <p:sp>
        <p:nvSpPr>
          <p:cNvPr id="131076" name="Espaço Reservado para Número de Slid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8F66AEA5-321D-42CE-BC7F-FA71633BE6B2}" type="slidenum">
              <a:rPr lang="pt-BR"/>
              <a:pPr eaLnBrk="1" hangingPunct="1"/>
              <a:t>68</a:t>
            </a:fld>
            <a:endParaRPr lang="pt-BR"/>
          </a:p>
        </p:txBody>
      </p:sp>
    </p:spTree>
    <p:extLst>
      <p:ext uri="{BB962C8B-B14F-4D97-AF65-F5344CB8AC3E}">
        <p14:creationId xmlns:p14="http://schemas.microsoft.com/office/powerpoint/2010/main" val="61001235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Espaço Reservado para Imagem de Slide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2099" name="Espaço Reservado para Anotaçõ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pt-BR" smtClean="0"/>
          </a:p>
        </p:txBody>
      </p:sp>
      <p:sp>
        <p:nvSpPr>
          <p:cNvPr id="132100" name="Espaço Reservado para Número de Slid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8882960E-03BC-4708-8875-7DA7E3D93C2A}" type="slidenum">
              <a:rPr lang="pt-BR"/>
              <a:pPr eaLnBrk="1" hangingPunct="1"/>
              <a:t>69</a:t>
            </a:fld>
            <a:endParaRPr lang="pt-BR"/>
          </a:p>
        </p:txBody>
      </p:sp>
    </p:spTree>
    <p:extLst>
      <p:ext uri="{BB962C8B-B14F-4D97-AF65-F5344CB8AC3E}">
        <p14:creationId xmlns:p14="http://schemas.microsoft.com/office/powerpoint/2010/main" val="383465564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Espaço Reservado para Imagem de Slide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3123" name="Espaço Reservado para Anotaçõ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pt-BR" smtClean="0"/>
          </a:p>
        </p:txBody>
      </p:sp>
      <p:sp>
        <p:nvSpPr>
          <p:cNvPr id="133124" name="Espaço Reservado para Número de Slid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CED02A0D-8576-43FE-AD98-2CAD5347FA47}" type="slidenum">
              <a:rPr lang="pt-BR"/>
              <a:pPr eaLnBrk="1" hangingPunct="1"/>
              <a:t>70</a:t>
            </a:fld>
            <a:endParaRPr lang="pt-BR"/>
          </a:p>
        </p:txBody>
      </p:sp>
    </p:spTree>
    <p:extLst>
      <p:ext uri="{BB962C8B-B14F-4D97-AF65-F5344CB8AC3E}">
        <p14:creationId xmlns:p14="http://schemas.microsoft.com/office/powerpoint/2010/main" val="138984131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Espaço Reservado para Imagem de Slide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4147" name="Espaço Reservado para Anotaçõ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pt-BR" smtClean="0"/>
          </a:p>
        </p:txBody>
      </p:sp>
      <p:sp>
        <p:nvSpPr>
          <p:cNvPr id="134148" name="Espaço Reservado para Número de Slid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9B52DFF9-F091-4E82-AE3D-3F044D1948D1}" type="slidenum">
              <a:rPr lang="pt-BR"/>
              <a:pPr eaLnBrk="1" hangingPunct="1"/>
              <a:t>71</a:t>
            </a:fld>
            <a:endParaRPr lang="pt-BR"/>
          </a:p>
        </p:txBody>
      </p:sp>
    </p:spTree>
    <p:extLst>
      <p:ext uri="{BB962C8B-B14F-4D97-AF65-F5344CB8AC3E}">
        <p14:creationId xmlns:p14="http://schemas.microsoft.com/office/powerpoint/2010/main" val="48817352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Espaço Reservado para Imagem de Slide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5171" name="Espaço Reservado para Anotaçõ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pt-BR" smtClean="0"/>
          </a:p>
        </p:txBody>
      </p:sp>
      <p:sp>
        <p:nvSpPr>
          <p:cNvPr id="135172" name="Espaço Reservado para Número de Slid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D9AC57BE-061E-4912-8F85-1F2319C28F25}" type="slidenum">
              <a:rPr lang="pt-BR"/>
              <a:pPr eaLnBrk="1" hangingPunct="1"/>
              <a:t>72</a:t>
            </a:fld>
            <a:endParaRPr lang="pt-BR"/>
          </a:p>
        </p:txBody>
      </p:sp>
    </p:spTree>
    <p:extLst>
      <p:ext uri="{BB962C8B-B14F-4D97-AF65-F5344CB8AC3E}">
        <p14:creationId xmlns:p14="http://schemas.microsoft.com/office/powerpoint/2010/main" val="24907020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dirty="0" err="1" smtClean="0">
                <a:solidFill>
                  <a:srgbClr val="000000"/>
                </a:solidFill>
              </a:rPr>
              <a:t>Sistemas</a:t>
            </a:r>
            <a:r>
              <a:rPr lang="en-US" baseline="0" dirty="0" smtClean="0">
                <a:solidFill>
                  <a:srgbClr val="000000"/>
                </a:solidFill>
              </a:rPr>
              <a:t> </a:t>
            </a:r>
            <a:r>
              <a:rPr lang="en-US" baseline="0" dirty="0" err="1" smtClean="0">
                <a:solidFill>
                  <a:srgbClr val="000000"/>
                </a:solidFill>
              </a:rPr>
              <a:t>são</a:t>
            </a:r>
            <a:r>
              <a:rPr lang="en-US" baseline="0" dirty="0" smtClean="0">
                <a:solidFill>
                  <a:srgbClr val="000000"/>
                </a:solidFill>
              </a:rPr>
              <a:t> </a:t>
            </a:r>
            <a:r>
              <a:rPr lang="en-US" baseline="0" dirty="0" err="1" smtClean="0">
                <a:solidFill>
                  <a:srgbClr val="000000"/>
                </a:solidFill>
              </a:rPr>
              <a:t>desenvolvidos</a:t>
            </a:r>
            <a:r>
              <a:rPr lang="en-US" baseline="0" dirty="0" smtClean="0">
                <a:solidFill>
                  <a:srgbClr val="000000"/>
                </a:solidFill>
              </a:rPr>
              <a:t> para </a:t>
            </a:r>
            <a:r>
              <a:rPr lang="en-US" baseline="0" dirty="0" err="1" smtClean="0">
                <a:solidFill>
                  <a:srgbClr val="000000"/>
                </a:solidFill>
              </a:rPr>
              <a:t>atender</a:t>
            </a:r>
            <a:r>
              <a:rPr lang="en-US" baseline="0" dirty="0" smtClean="0">
                <a:solidFill>
                  <a:srgbClr val="000000"/>
                </a:solidFill>
              </a:rPr>
              <a:t> </a:t>
            </a:r>
            <a:r>
              <a:rPr lang="en-US" baseline="0" dirty="0" err="1" smtClean="0">
                <a:solidFill>
                  <a:srgbClr val="000000"/>
                </a:solidFill>
              </a:rPr>
              <a:t>necessidades</a:t>
            </a:r>
            <a:r>
              <a:rPr lang="en-US" baseline="0" dirty="0" smtClean="0">
                <a:solidFill>
                  <a:srgbClr val="000000"/>
                </a:solidFill>
              </a:rPr>
              <a:t> de </a:t>
            </a:r>
            <a:r>
              <a:rPr lang="en-US" baseline="0" dirty="0" err="1" smtClean="0">
                <a:solidFill>
                  <a:srgbClr val="000000"/>
                </a:solidFill>
              </a:rPr>
              <a:t>negócio</a:t>
            </a:r>
            <a:r>
              <a:rPr lang="en-US" baseline="0" dirty="0" smtClean="0">
                <a:solidFill>
                  <a:srgbClr val="000000"/>
                </a:solidFill>
              </a:rPr>
              <a:t>. A </a:t>
            </a:r>
            <a:r>
              <a:rPr lang="en-US" baseline="0" dirty="0" err="1" smtClean="0">
                <a:solidFill>
                  <a:srgbClr val="000000"/>
                </a:solidFill>
              </a:rPr>
              <a:t>arquitetura</a:t>
            </a:r>
            <a:r>
              <a:rPr lang="en-US" baseline="0" dirty="0" smtClean="0">
                <a:solidFill>
                  <a:srgbClr val="000000"/>
                </a:solidFill>
              </a:rPr>
              <a:t> é a </a:t>
            </a:r>
            <a:r>
              <a:rPr lang="en-US" baseline="0" dirty="0" err="1" smtClean="0">
                <a:solidFill>
                  <a:srgbClr val="000000"/>
                </a:solidFill>
              </a:rPr>
              <a:t>ligação</a:t>
            </a:r>
            <a:r>
              <a:rPr lang="en-US" baseline="0" dirty="0" smtClean="0">
                <a:solidFill>
                  <a:srgbClr val="000000"/>
                </a:solidFill>
              </a:rPr>
              <a:t> entre as </a:t>
            </a:r>
            <a:r>
              <a:rPr lang="en-US" baseline="0" dirty="0" err="1" smtClean="0">
                <a:solidFill>
                  <a:srgbClr val="000000"/>
                </a:solidFill>
              </a:rPr>
              <a:t>metas</a:t>
            </a:r>
            <a:r>
              <a:rPr lang="en-US" baseline="0" dirty="0" smtClean="0">
                <a:solidFill>
                  <a:srgbClr val="000000"/>
                </a:solidFill>
              </a:rPr>
              <a:t> de </a:t>
            </a:r>
            <a:r>
              <a:rPr lang="en-US" baseline="0" dirty="0" err="1" smtClean="0">
                <a:solidFill>
                  <a:srgbClr val="000000"/>
                </a:solidFill>
              </a:rPr>
              <a:t>negócio</a:t>
            </a:r>
            <a:r>
              <a:rPr lang="en-US" baseline="0" dirty="0" smtClean="0">
                <a:solidFill>
                  <a:srgbClr val="000000"/>
                </a:solidFill>
              </a:rPr>
              <a:t>(</a:t>
            </a:r>
            <a:r>
              <a:rPr lang="en-US" baseline="0" dirty="0" err="1" smtClean="0">
                <a:solidFill>
                  <a:srgbClr val="000000"/>
                </a:solidFill>
              </a:rPr>
              <a:t>abstrato</a:t>
            </a:r>
            <a:r>
              <a:rPr lang="en-US" baseline="0" dirty="0" smtClean="0">
                <a:solidFill>
                  <a:srgbClr val="000000"/>
                </a:solidFill>
              </a:rPr>
              <a:t>) e a </a:t>
            </a:r>
            <a:r>
              <a:rPr lang="en-US" baseline="0" dirty="0" err="1" smtClean="0">
                <a:solidFill>
                  <a:srgbClr val="000000"/>
                </a:solidFill>
              </a:rPr>
              <a:t>concretização</a:t>
            </a:r>
            <a:r>
              <a:rPr lang="en-US" baseline="0" dirty="0" smtClean="0">
                <a:solidFill>
                  <a:srgbClr val="000000"/>
                </a:solidFill>
              </a:rPr>
              <a:t> e um </a:t>
            </a:r>
            <a:r>
              <a:rPr lang="en-US" baseline="0" dirty="0" err="1" smtClean="0">
                <a:solidFill>
                  <a:srgbClr val="000000"/>
                </a:solidFill>
              </a:rPr>
              <a:t>sistema</a:t>
            </a:r>
            <a:r>
              <a:rPr lang="en-US" baseline="0" dirty="0" smtClean="0">
                <a:solidFill>
                  <a:srgbClr val="000000"/>
                </a:solidFill>
              </a:rPr>
              <a:t>.</a:t>
            </a:r>
          </a:p>
          <a:p>
            <a:pPr>
              <a:spcBef>
                <a:spcPct val="0"/>
              </a:spcBef>
            </a:pPr>
            <a:endParaRPr lang="en-US" baseline="0" dirty="0" smtClean="0">
              <a:solidFill>
                <a:srgbClr val="000000"/>
              </a:solidFill>
            </a:endParaRPr>
          </a:p>
          <a:p>
            <a:pPr>
              <a:spcBef>
                <a:spcPct val="0"/>
              </a:spcBef>
            </a:pPr>
            <a:r>
              <a:rPr lang="en-US" baseline="0" dirty="0" smtClean="0">
                <a:solidFill>
                  <a:srgbClr val="000000"/>
                </a:solidFill>
              </a:rPr>
              <a:t>Segundo o SEI(Software Engineering Institute): “</a:t>
            </a:r>
            <a:r>
              <a:rPr lang="en-US" baseline="0" dirty="0" err="1" smtClean="0">
                <a:solidFill>
                  <a:srgbClr val="000000"/>
                </a:solidFill>
              </a:rPr>
              <a:t>Arquitetura</a:t>
            </a:r>
            <a:r>
              <a:rPr lang="en-US" baseline="0" dirty="0" smtClean="0">
                <a:solidFill>
                  <a:srgbClr val="000000"/>
                </a:solidFill>
              </a:rPr>
              <a:t> de software de um </a:t>
            </a:r>
            <a:r>
              <a:rPr lang="en-US" baseline="0" dirty="0" err="1" smtClean="0">
                <a:solidFill>
                  <a:srgbClr val="000000"/>
                </a:solidFill>
              </a:rPr>
              <a:t>sistema</a:t>
            </a:r>
            <a:r>
              <a:rPr lang="en-US" baseline="0" dirty="0" smtClean="0">
                <a:solidFill>
                  <a:srgbClr val="000000"/>
                </a:solidFill>
              </a:rPr>
              <a:t> é um </a:t>
            </a:r>
            <a:r>
              <a:rPr lang="en-US" baseline="0" dirty="0" err="1" smtClean="0">
                <a:solidFill>
                  <a:srgbClr val="000000"/>
                </a:solidFill>
              </a:rPr>
              <a:t>conjunto</a:t>
            </a:r>
            <a:r>
              <a:rPr lang="en-US" baseline="0" dirty="0" smtClean="0">
                <a:solidFill>
                  <a:srgbClr val="000000"/>
                </a:solidFill>
              </a:rPr>
              <a:t> de </a:t>
            </a:r>
            <a:r>
              <a:rPr lang="en-US" baseline="0" dirty="0" err="1" smtClean="0">
                <a:solidFill>
                  <a:srgbClr val="000000"/>
                </a:solidFill>
              </a:rPr>
              <a:t>estruturas</a:t>
            </a:r>
            <a:r>
              <a:rPr lang="en-US" baseline="0" dirty="0" smtClean="0">
                <a:solidFill>
                  <a:srgbClr val="000000"/>
                </a:solidFill>
              </a:rPr>
              <a:t> </a:t>
            </a:r>
            <a:r>
              <a:rPr lang="en-US" baseline="0" dirty="0" err="1" smtClean="0">
                <a:solidFill>
                  <a:srgbClr val="000000"/>
                </a:solidFill>
              </a:rPr>
              <a:t>necessárias</a:t>
            </a:r>
            <a:r>
              <a:rPr lang="en-US" baseline="0" dirty="0" smtClean="0">
                <a:solidFill>
                  <a:srgbClr val="000000"/>
                </a:solidFill>
              </a:rPr>
              <a:t> para </a:t>
            </a:r>
            <a:r>
              <a:rPr lang="pt-BR" baseline="0" noProof="0" dirty="0" smtClean="0">
                <a:solidFill>
                  <a:srgbClr val="000000"/>
                </a:solidFill>
              </a:rPr>
              <a:t>racionalizar</a:t>
            </a:r>
            <a:r>
              <a:rPr lang="en-US" baseline="0" dirty="0" smtClean="0">
                <a:solidFill>
                  <a:srgbClr val="000000"/>
                </a:solidFill>
              </a:rPr>
              <a:t> um </a:t>
            </a:r>
            <a:r>
              <a:rPr lang="en-US" baseline="0" dirty="0" err="1" smtClean="0">
                <a:solidFill>
                  <a:srgbClr val="000000"/>
                </a:solidFill>
              </a:rPr>
              <a:t>sistema</a:t>
            </a:r>
            <a:r>
              <a:rPr lang="en-US" baseline="0" dirty="0" smtClean="0">
                <a:solidFill>
                  <a:srgbClr val="000000"/>
                </a:solidFill>
              </a:rPr>
              <a:t>, </a:t>
            </a:r>
            <a:r>
              <a:rPr lang="en-US" baseline="0" dirty="0" err="1" smtClean="0">
                <a:solidFill>
                  <a:srgbClr val="000000"/>
                </a:solidFill>
              </a:rPr>
              <a:t>que</a:t>
            </a:r>
            <a:r>
              <a:rPr lang="en-US" baseline="0" dirty="0" smtClean="0">
                <a:solidFill>
                  <a:srgbClr val="000000"/>
                </a:solidFill>
              </a:rPr>
              <a:t> </a:t>
            </a:r>
            <a:r>
              <a:rPr lang="en-US" baseline="0" dirty="0" err="1" smtClean="0">
                <a:solidFill>
                  <a:srgbClr val="000000"/>
                </a:solidFill>
              </a:rPr>
              <a:t>copreende</a:t>
            </a:r>
            <a:r>
              <a:rPr lang="en-US" baseline="0" dirty="0" smtClean="0">
                <a:solidFill>
                  <a:srgbClr val="000000"/>
                </a:solidFill>
              </a:rPr>
              <a:t> </a:t>
            </a:r>
            <a:r>
              <a:rPr lang="en-US" baseline="0" dirty="0" err="1" smtClean="0">
                <a:solidFill>
                  <a:srgbClr val="000000"/>
                </a:solidFill>
              </a:rPr>
              <a:t>elementos</a:t>
            </a:r>
            <a:r>
              <a:rPr lang="en-US" baseline="0" dirty="0" smtClean="0">
                <a:solidFill>
                  <a:srgbClr val="000000"/>
                </a:solidFill>
              </a:rPr>
              <a:t>, </a:t>
            </a:r>
            <a:r>
              <a:rPr lang="en-US" baseline="0" dirty="0" err="1" smtClean="0">
                <a:solidFill>
                  <a:srgbClr val="000000"/>
                </a:solidFill>
              </a:rPr>
              <a:t>relacões</a:t>
            </a:r>
            <a:r>
              <a:rPr lang="en-US" baseline="0" dirty="0" smtClean="0">
                <a:solidFill>
                  <a:srgbClr val="000000"/>
                </a:solidFill>
              </a:rPr>
              <a:t> entre </a:t>
            </a:r>
            <a:r>
              <a:rPr lang="en-US" baseline="0" dirty="0" err="1" smtClean="0">
                <a:solidFill>
                  <a:srgbClr val="000000"/>
                </a:solidFill>
              </a:rPr>
              <a:t>eles</a:t>
            </a:r>
            <a:r>
              <a:rPr lang="en-US" baseline="0" dirty="0" smtClean="0">
                <a:solidFill>
                  <a:srgbClr val="000000"/>
                </a:solidFill>
              </a:rPr>
              <a:t>, e </a:t>
            </a:r>
            <a:r>
              <a:rPr lang="en-US" baseline="0" dirty="0" err="1" smtClean="0">
                <a:solidFill>
                  <a:srgbClr val="000000"/>
                </a:solidFill>
              </a:rPr>
              <a:t>proprieda</a:t>
            </a:r>
            <a:r>
              <a:rPr lang="pt-BR" baseline="0" noProof="0" dirty="0" smtClean="0">
                <a:solidFill>
                  <a:srgbClr val="000000"/>
                </a:solidFill>
              </a:rPr>
              <a:t>d</a:t>
            </a:r>
            <a:r>
              <a:rPr lang="en-US" baseline="0" dirty="0" err="1" smtClean="0">
                <a:solidFill>
                  <a:srgbClr val="000000"/>
                </a:solidFill>
              </a:rPr>
              <a:t>es</a:t>
            </a:r>
            <a:r>
              <a:rPr lang="en-US" baseline="0" dirty="0" smtClean="0">
                <a:solidFill>
                  <a:srgbClr val="000000"/>
                </a:solidFill>
              </a:rPr>
              <a:t> de ambos.</a:t>
            </a:r>
          </a:p>
        </p:txBody>
      </p:sp>
      <p:sp>
        <p:nvSpPr>
          <p:cNvPr id="1741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Segoe UI" pitchFamily="34" charset="0"/>
              </a:defRPr>
            </a:lvl1pPr>
            <a:lvl2pPr marL="742950" indent="-285750">
              <a:defRPr>
                <a:solidFill>
                  <a:schemeClr val="tx1"/>
                </a:solidFill>
                <a:latin typeface="Segoe UI" pitchFamily="34" charset="0"/>
              </a:defRPr>
            </a:lvl2pPr>
            <a:lvl3pPr marL="1143000" indent="-228600">
              <a:defRPr>
                <a:solidFill>
                  <a:schemeClr val="tx1"/>
                </a:solidFill>
                <a:latin typeface="Segoe UI" pitchFamily="34" charset="0"/>
              </a:defRPr>
            </a:lvl3pPr>
            <a:lvl4pPr marL="1600200" indent="-228600">
              <a:defRPr>
                <a:solidFill>
                  <a:schemeClr val="tx1"/>
                </a:solidFill>
                <a:latin typeface="Segoe UI" pitchFamily="34" charset="0"/>
              </a:defRPr>
            </a:lvl4pPr>
            <a:lvl5pPr marL="2057400" indent="-228600">
              <a:defRPr>
                <a:solidFill>
                  <a:schemeClr val="tx1"/>
                </a:solidFill>
                <a:latin typeface="Segoe UI" pitchFamily="34" charset="0"/>
              </a:defRPr>
            </a:lvl5pPr>
            <a:lvl6pPr marL="2514600" indent="-228600" fontAlgn="base">
              <a:spcBef>
                <a:spcPct val="0"/>
              </a:spcBef>
              <a:spcAft>
                <a:spcPct val="0"/>
              </a:spcAft>
              <a:defRPr>
                <a:solidFill>
                  <a:schemeClr val="tx1"/>
                </a:solidFill>
                <a:latin typeface="Segoe UI" pitchFamily="34" charset="0"/>
              </a:defRPr>
            </a:lvl6pPr>
            <a:lvl7pPr marL="2971800" indent="-228600" fontAlgn="base">
              <a:spcBef>
                <a:spcPct val="0"/>
              </a:spcBef>
              <a:spcAft>
                <a:spcPct val="0"/>
              </a:spcAft>
              <a:defRPr>
                <a:solidFill>
                  <a:schemeClr val="tx1"/>
                </a:solidFill>
                <a:latin typeface="Segoe UI" pitchFamily="34" charset="0"/>
              </a:defRPr>
            </a:lvl7pPr>
            <a:lvl8pPr marL="3429000" indent="-228600" fontAlgn="base">
              <a:spcBef>
                <a:spcPct val="0"/>
              </a:spcBef>
              <a:spcAft>
                <a:spcPct val="0"/>
              </a:spcAft>
              <a:defRPr>
                <a:solidFill>
                  <a:schemeClr val="tx1"/>
                </a:solidFill>
                <a:latin typeface="Segoe UI" pitchFamily="34" charset="0"/>
              </a:defRPr>
            </a:lvl8pPr>
            <a:lvl9pPr marL="3886200" indent="-228600" fontAlgn="base">
              <a:spcBef>
                <a:spcPct val="0"/>
              </a:spcBef>
              <a:spcAft>
                <a:spcPct val="0"/>
              </a:spcAft>
              <a:defRPr>
                <a:solidFill>
                  <a:schemeClr val="tx1"/>
                </a:solidFill>
                <a:latin typeface="Segoe UI" pitchFamily="34" charset="0"/>
              </a:defRPr>
            </a:lvl9pPr>
          </a:lstStyle>
          <a:p>
            <a:pPr fontAlgn="base">
              <a:spcBef>
                <a:spcPct val="0"/>
              </a:spcBef>
              <a:spcAft>
                <a:spcPct val="0"/>
              </a:spcAft>
              <a:buSzPct val="100000"/>
            </a:pPr>
            <a:fld id="{71148226-639E-4790-AF07-14892D7F7E51}" type="slidenum">
              <a:rPr lang="en-US">
                <a:solidFill>
                  <a:srgbClr val="000000"/>
                </a:solidFill>
                <a:latin typeface="Calibri" pitchFamily="34" charset="0"/>
              </a:rPr>
              <a:pPr fontAlgn="base">
                <a:spcBef>
                  <a:spcPct val="0"/>
                </a:spcBef>
                <a:spcAft>
                  <a:spcPct val="0"/>
                </a:spcAft>
                <a:buSzPct val="100000"/>
              </a:pPr>
              <a:t>12</a:t>
            </a:fld>
            <a:endParaRPr lang="en-US">
              <a:solidFill>
                <a:srgbClr val="000000"/>
              </a:solidFill>
              <a:latin typeface="Calibri" pitchFamily="34" charset="0"/>
            </a:endParaRPr>
          </a:p>
        </p:txBody>
      </p:sp>
    </p:spTree>
    <p:extLst>
      <p:ext uri="{BB962C8B-B14F-4D97-AF65-F5344CB8AC3E}">
        <p14:creationId xmlns:p14="http://schemas.microsoft.com/office/powerpoint/2010/main" val="52294281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Espaço Reservado para Imagem de Slide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8243" name="Espaço Reservado para Anotaçõ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pt-BR" smtClean="0"/>
          </a:p>
        </p:txBody>
      </p:sp>
      <p:sp>
        <p:nvSpPr>
          <p:cNvPr id="138244" name="Espaço Reservado para Número de Slid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AB616C6D-B773-4FEF-9717-425AC12A209A}" type="slidenum">
              <a:rPr lang="pt-BR"/>
              <a:pPr eaLnBrk="1" hangingPunct="1"/>
              <a:t>73</a:t>
            </a:fld>
            <a:endParaRPr lang="pt-BR"/>
          </a:p>
        </p:txBody>
      </p:sp>
    </p:spTree>
    <p:extLst>
      <p:ext uri="{BB962C8B-B14F-4D97-AF65-F5344CB8AC3E}">
        <p14:creationId xmlns:p14="http://schemas.microsoft.com/office/powerpoint/2010/main" val="190999762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Espaço Reservado para Imagem de Slide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9267" name="Espaço Reservado para Anotaçõ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pt-BR" smtClean="0"/>
          </a:p>
        </p:txBody>
      </p:sp>
      <p:sp>
        <p:nvSpPr>
          <p:cNvPr id="139268" name="Espaço Reservado para Número de Slid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A55C65D3-9177-45AE-B25F-20684219535B}" type="slidenum">
              <a:rPr lang="pt-BR"/>
              <a:pPr eaLnBrk="1" hangingPunct="1"/>
              <a:t>74</a:t>
            </a:fld>
            <a:endParaRPr lang="pt-BR"/>
          </a:p>
        </p:txBody>
      </p:sp>
    </p:spTree>
    <p:extLst>
      <p:ext uri="{BB962C8B-B14F-4D97-AF65-F5344CB8AC3E}">
        <p14:creationId xmlns:p14="http://schemas.microsoft.com/office/powerpoint/2010/main" val="194621092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Espaço Reservado para Imagem de Slide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0291" name="Espaço Reservado para Anotaçõ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pt-BR" smtClean="0"/>
          </a:p>
        </p:txBody>
      </p:sp>
      <p:sp>
        <p:nvSpPr>
          <p:cNvPr id="140292" name="Espaço Reservado para Número de Slid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AA1C7045-BFAD-40C4-95DB-FD6040FE153F}" type="slidenum">
              <a:rPr lang="pt-BR"/>
              <a:pPr eaLnBrk="1" hangingPunct="1"/>
              <a:t>75</a:t>
            </a:fld>
            <a:endParaRPr lang="pt-BR"/>
          </a:p>
        </p:txBody>
      </p:sp>
    </p:spTree>
    <p:extLst>
      <p:ext uri="{BB962C8B-B14F-4D97-AF65-F5344CB8AC3E}">
        <p14:creationId xmlns:p14="http://schemas.microsoft.com/office/powerpoint/2010/main" val="312077513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Espaço Reservado para Imagem de Slide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1315" name="Espaço Reservado para Anotaçõ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pt-BR" smtClean="0"/>
          </a:p>
        </p:txBody>
      </p:sp>
      <p:sp>
        <p:nvSpPr>
          <p:cNvPr id="141316" name="Espaço Reservado para Número de Slid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F11A57C8-3DBF-4A7F-AAEC-A97BEB64EBB1}" type="slidenum">
              <a:rPr lang="pt-BR"/>
              <a:pPr eaLnBrk="1" hangingPunct="1"/>
              <a:t>76</a:t>
            </a:fld>
            <a:endParaRPr lang="pt-BR"/>
          </a:p>
        </p:txBody>
      </p:sp>
    </p:spTree>
    <p:extLst>
      <p:ext uri="{BB962C8B-B14F-4D97-AF65-F5344CB8AC3E}">
        <p14:creationId xmlns:p14="http://schemas.microsoft.com/office/powerpoint/2010/main" val="200639841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Espaço Reservado para Imagem de Slide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2339" name="Espaço Reservado para Anotaçõ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pt-BR" smtClean="0"/>
          </a:p>
        </p:txBody>
      </p:sp>
      <p:sp>
        <p:nvSpPr>
          <p:cNvPr id="142340" name="Espaço Reservado para Número de Slid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5C0F17DE-612A-4CE9-9D1A-EDB8C73F7925}" type="slidenum">
              <a:rPr lang="pt-BR"/>
              <a:pPr eaLnBrk="1" hangingPunct="1"/>
              <a:t>77</a:t>
            </a:fld>
            <a:endParaRPr lang="pt-BR"/>
          </a:p>
        </p:txBody>
      </p:sp>
    </p:spTree>
    <p:extLst>
      <p:ext uri="{BB962C8B-B14F-4D97-AF65-F5344CB8AC3E}">
        <p14:creationId xmlns:p14="http://schemas.microsoft.com/office/powerpoint/2010/main" val="243872888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Espaço Reservado para Imagem de Slide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3363" name="Espaço Reservado para Anotaçõ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pt-BR" smtClean="0"/>
          </a:p>
        </p:txBody>
      </p:sp>
      <p:sp>
        <p:nvSpPr>
          <p:cNvPr id="143364" name="Espaço Reservado para Número de Slid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475681D3-3B3B-4A62-9FC2-2DA84264C5B9}" type="slidenum">
              <a:rPr lang="pt-BR"/>
              <a:pPr eaLnBrk="1" hangingPunct="1"/>
              <a:t>78</a:t>
            </a:fld>
            <a:endParaRPr lang="pt-BR"/>
          </a:p>
        </p:txBody>
      </p:sp>
    </p:spTree>
    <p:extLst>
      <p:ext uri="{BB962C8B-B14F-4D97-AF65-F5344CB8AC3E}">
        <p14:creationId xmlns:p14="http://schemas.microsoft.com/office/powerpoint/2010/main" val="94512673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Espaço Reservado para Imagem de Slide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4387" name="Espaço Reservado para Anotaçõ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pt-BR" smtClean="0"/>
          </a:p>
        </p:txBody>
      </p:sp>
      <p:sp>
        <p:nvSpPr>
          <p:cNvPr id="144388" name="Espaço Reservado para Número de Slid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134F742A-2044-4153-85D3-B80B45BF88B2}" type="slidenum">
              <a:rPr lang="pt-BR"/>
              <a:pPr eaLnBrk="1" hangingPunct="1"/>
              <a:t>79</a:t>
            </a:fld>
            <a:endParaRPr lang="pt-BR"/>
          </a:p>
        </p:txBody>
      </p:sp>
    </p:spTree>
    <p:extLst>
      <p:ext uri="{BB962C8B-B14F-4D97-AF65-F5344CB8AC3E}">
        <p14:creationId xmlns:p14="http://schemas.microsoft.com/office/powerpoint/2010/main" val="405867892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Espaço Reservado para Imagem de Slide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5411" name="Espaço Reservado para Anotaçõ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pt-BR" smtClean="0"/>
          </a:p>
        </p:txBody>
      </p:sp>
      <p:sp>
        <p:nvSpPr>
          <p:cNvPr id="145412" name="Espaço Reservado para Número de Slid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C56176AB-CFC3-4B2D-83DD-7E6456F1DECF}" type="slidenum">
              <a:rPr lang="pt-BR"/>
              <a:pPr eaLnBrk="1" hangingPunct="1"/>
              <a:t>80</a:t>
            </a:fld>
            <a:endParaRPr lang="pt-BR"/>
          </a:p>
        </p:txBody>
      </p:sp>
    </p:spTree>
    <p:extLst>
      <p:ext uri="{BB962C8B-B14F-4D97-AF65-F5344CB8AC3E}">
        <p14:creationId xmlns:p14="http://schemas.microsoft.com/office/powerpoint/2010/main" val="307598668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Espaço Reservado para Imagem de Slide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6435" name="Espaço Reservado para Anotaçõ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pt-BR" smtClean="0"/>
          </a:p>
        </p:txBody>
      </p:sp>
      <p:sp>
        <p:nvSpPr>
          <p:cNvPr id="146436" name="Espaço Reservado para Número de Slid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7508648F-0619-4C86-B7C6-A3D3656446E0}" type="slidenum">
              <a:rPr lang="pt-BR"/>
              <a:pPr eaLnBrk="1" hangingPunct="1"/>
              <a:t>81</a:t>
            </a:fld>
            <a:endParaRPr lang="pt-BR"/>
          </a:p>
        </p:txBody>
      </p:sp>
    </p:spTree>
    <p:extLst>
      <p:ext uri="{BB962C8B-B14F-4D97-AF65-F5344CB8AC3E}">
        <p14:creationId xmlns:p14="http://schemas.microsoft.com/office/powerpoint/2010/main" val="199330621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Espaço Reservado para Imagem de Slide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8483" name="Espaço Reservado para Anotaçõ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pt-BR" smtClean="0"/>
          </a:p>
        </p:txBody>
      </p:sp>
      <p:sp>
        <p:nvSpPr>
          <p:cNvPr id="148484" name="Espaço Reservado para Número de Slid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4F94F536-E982-44CF-89D6-7C91C3EE69FD}" type="slidenum">
              <a:rPr lang="pt-BR"/>
              <a:pPr eaLnBrk="1" hangingPunct="1"/>
              <a:t>82</a:t>
            </a:fld>
            <a:endParaRPr lang="pt-BR"/>
          </a:p>
        </p:txBody>
      </p:sp>
    </p:spTree>
    <p:extLst>
      <p:ext uri="{BB962C8B-B14F-4D97-AF65-F5344CB8AC3E}">
        <p14:creationId xmlns:p14="http://schemas.microsoft.com/office/powerpoint/2010/main" val="12988648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dirty="0" err="1" smtClean="0">
                <a:solidFill>
                  <a:srgbClr val="000000"/>
                </a:solidFill>
              </a:rPr>
              <a:t>Sistemas</a:t>
            </a:r>
            <a:r>
              <a:rPr lang="en-US" baseline="0" dirty="0" smtClean="0">
                <a:solidFill>
                  <a:srgbClr val="000000"/>
                </a:solidFill>
              </a:rPr>
              <a:t> </a:t>
            </a:r>
            <a:r>
              <a:rPr lang="en-US" baseline="0" dirty="0" err="1" smtClean="0">
                <a:solidFill>
                  <a:srgbClr val="000000"/>
                </a:solidFill>
              </a:rPr>
              <a:t>são</a:t>
            </a:r>
            <a:r>
              <a:rPr lang="en-US" baseline="0" dirty="0" smtClean="0">
                <a:solidFill>
                  <a:srgbClr val="000000"/>
                </a:solidFill>
              </a:rPr>
              <a:t> </a:t>
            </a:r>
            <a:r>
              <a:rPr lang="en-US" baseline="0" dirty="0" err="1" smtClean="0">
                <a:solidFill>
                  <a:srgbClr val="000000"/>
                </a:solidFill>
              </a:rPr>
              <a:t>desenvolvidos</a:t>
            </a:r>
            <a:r>
              <a:rPr lang="en-US" baseline="0" dirty="0" smtClean="0">
                <a:solidFill>
                  <a:srgbClr val="000000"/>
                </a:solidFill>
              </a:rPr>
              <a:t> para </a:t>
            </a:r>
            <a:r>
              <a:rPr lang="en-US" baseline="0" dirty="0" err="1" smtClean="0">
                <a:solidFill>
                  <a:srgbClr val="000000"/>
                </a:solidFill>
              </a:rPr>
              <a:t>atender</a:t>
            </a:r>
            <a:r>
              <a:rPr lang="en-US" baseline="0" dirty="0" smtClean="0">
                <a:solidFill>
                  <a:srgbClr val="000000"/>
                </a:solidFill>
              </a:rPr>
              <a:t> </a:t>
            </a:r>
            <a:r>
              <a:rPr lang="en-US" baseline="0" dirty="0" err="1" smtClean="0">
                <a:solidFill>
                  <a:srgbClr val="000000"/>
                </a:solidFill>
              </a:rPr>
              <a:t>necessidades</a:t>
            </a:r>
            <a:r>
              <a:rPr lang="en-US" baseline="0" dirty="0" smtClean="0">
                <a:solidFill>
                  <a:srgbClr val="000000"/>
                </a:solidFill>
              </a:rPr>
              <a:t> de </a:t>
            </a:r>
            <a:r>
              <a:rPr lang="en-US" baseline="0" dirty="0" err="1" smtClean="0">
                <a:solidFill>
                  <a:srgbClr val="000000"/>
                </a:solidFill>
              </a:rPr>
              <a:t>negócio</a:t>
            </a:r>
            <a:r>
              <a:rPr lang="en-US" baseline="0" dirty="0" smtClean="0">
                <a:solidFill>
                  <a:srgbClr val="000000"/>
                </a:solidFill>
              </a:rPr>
              <a:t>. A </a:t>
            </a:r>
            <a:r>
              <a:rPr lang="en-US" baseline="0" dirty="0" err="1" smtClean="0">
                <a:solidFill>
                  <a:srgbClr val="000000"/>
                </a:solidFill>
              </a:rPr>
              <a:t>arquitetura</a:t>
            </a:r>
            <a:r>
              <a:rPr lang="en-US" baseline="0" dirty="0" smtClean="0">
                <a:solidFill>
                  <a:srgbClr val="000000"/>
                </a:solidFill>
              </a:rPr>
              <a:t> é a </a:t>
            </a:r>
            <a:r>
              <a:rPr lang="en-US" baseline="0" dirty="0" err="1" smtClean="0">
                <a:solidFill>
                  <a:srgbClr val="000000"/>
                </a:solidFill>
              </a:rPr>
              <a:t>ligação</a:t>
            </a:r>
            <a:r>
              <a:rPr lang="en-US" baseline="0" dirty="0" smtClean="0">
                <a:solidFill>
                  <a:srgbClr val="000000"/>
                </a:solidFill>
              </a:rPr>
              <a:t> entre as </a:t>
            </a:r>
            <a:r>
              <a:rPr lang="en-US" baseline="0" dirty="0" err="1" smtClean="0">
                <a:solidFill>
                  <a:srgbClr val="000000"/>
                </a:solidFill>
              </a:rPr>
              <a:t>metas</a:t>
            </a:r>
            <a:r>
              <a:rPr lang="en-US" baseline="0" dirty="0" smtClean="0">
                <a:solidFill>
                  <a:srgbClr val="000000"/>
                </a:solidFill>
              </a:rPr>
              <a:t> de </a:t>
            </a:r>
            <a:r>
              <a:rPr lang="en-US" baseline="0" dirty="0" err="1" smtClean="0">
                <a:solidFill>
                  <a:srgbClr val="000000"/>
                </a:solidFill>
              </a:rPr>
              <a:t>negócio</a:t>
            </a:r>
            <a:r>
              <a:rPr lang="en-US" baseline="0" dirty="0" smtClean="0">
                <a:solidFill>
                  <a:srgbClr val="000000"/>
                </a:solidFill>
              </a:rPr>
              <a:t>(</a:t>
            </a:r>
            <a:r>
              <a:rPr lang="en-US" baseline="0" dirty="0" err="1" smtClean="0">
                <a:solidFill>
                  <a:srgbClr val="000000"/>
                </a:solidFill>
              </a:rPr>
              <a:t>abstrato</a:t>
            </a:r>
            <a:r>
              <a:rPr lang="en-US" baseline="0" dirty="0" smtClean="0">
                <a:solidFill>
                  <a:srgbClr val="000000"/>
                </a:solidFill>
              </a:rPr>
              <a:t>) e a </a:t>
            </a:r>
            <a:r>
              <a:rPr lang="en-US" baseline="0" dirty="0" err="1" smtClean="0">
                <a:solidFill>
                  <a:srgbClr val="000000"/>
                </a:solidFill>
              </a:rPr>
              <a:t>concretização</a:t>
            </a:r>
            <a:r>
              <a:rPr lang="en-US" baseline="0" dirty="0" smtClean="0">
                <a:solidFill>
                  <a:srgbClr val="000000"/>
                </a:solidFill>
              </a:rPr>
              <a:t> e um </a:t>
            </a:r>
            <a:r>
              <a:rPr lang="en-US" baseline="0" dirty="0" err="1" smtClean="0">
                <a:solidFill>
                  <a:srgbClr val="000000"/>
                </a:solidFill>
              </a:rPr>
              <a:t>sistema</a:t>
            </a:r>
            <a:r>
              <a:rPr lang="en-US" baseline="0" dirty="0" smtClean="0">
                <a:solidFill>
                  <a:srgbClr val="000000"/>
                </a:solidFill>
              </a:rPr>
              <a:t>.</a:t>
            </a:r>
          </a:p>
          <a:p>
            <a:pPr>
              <a:spcBef>
                <a:spcPct val="0"/>
              </a:spcBef>
            </a:pPr>
            <a:endParaRPr lang="en-US" baseline="0" dirty="0" smtClean="0">
              <a:solidFill>
                <a:srgbClr val="000000"/>
              </a:solidFill>
            </a:endParaRPr>
          </a:p>
          <a:p>
            <a:pPr>
              <a:spcBef>
                <a:spcPct val="0"/>
              </a:spcBef>
            </a:pPr>
            <a:r>
              <a:rPr lang="en-US" baseline="0" dirty="0" smtClean="0">
                <a:solidFill>
                  <a:srgbClr val="000000"/>
                </a:solidFill>
              </a:rPr>
              <a:t>Segundo o SEI(Software Engineering Institute): “</a:t>
            </a:r>
            <a:r>
              <a:rPr lang="en-US" baseline="0" dirty="0" err="1" smtClean="0">
                <a:solidFill>
                  <a:srgbClr val="000000"/>
                </a:solidFill>
              </a:rPr>
              <a:t>Arquitetura</a:t>
            </a:r>
            <a:r>
              <a:rPr lang="en-US" baseline="0" dirty="0" smtClean="0">
                <a:solidFill>
                  <a:srgbClr val="000000"/>
                </a:solidFill>
              </a:rPr>
              <a:t> de software de um </a:t>
            </a:r>
            <a:r>
              <a:rPr lang="en-US" baseline="0" dirty="0" err="1" smtClean="0">
                <a:solidFill>
                  <a:srgbClr val="000000"/>
                </a:solidFill>
              </a:rPr>
              <a:t>sistema</a:t>
            </a:r>
            <a:r>
              <a:rPr lang="en-US" baseline="0" dirty="0" smtClean="0">
                <a:solidFill>
                  <a:srgbClr val="000000"/>
                </a:solidFill>
              </a:rPr>
              <a:t> é um </a:t>
            </a:r>
            <a:r>
              <a:rPr lang="en-US" baseline="0" dirty="0" err="1" smtClean="0">
                <a:solidFill>
                  <a:srgbClr val="000000"/>
                </a:solidFill>
              </a:rPr>
              <a:t>conjunto</a:t>
            </a:r>
            <a:r>
              <a:rPr lang="en-US" baseline="0" dirty="0" smtClean="0">
                <a:solidFill>
                  <a:srgbClr val="000000"/>
                </a:solidFill>
              </a:rPr>
              <a:t> de </a:t>
            </a:r>
            <a:r>
              <a:rPr lang="en-US" baseline="0" dirty="0" err="1" smtClean="0">
                <a:solidFill>
                  <a:srgbClr val="000000"/>
                </a:solidFill>
              </a:rPr>
              <a:t>estruturas</a:t>
            </a:r>
            <a:r>
              <a:rPr lang="en-US" baseline="0" dirty="0" smtClean="0">
                <a:solidFill>
                  <a:srgbClr val="000000"/>
                </a:solidFill>
              </a:rPr>
              <a:t> </a:t>
            </a:r>
            <a:r>
              <a:rPr lang="en-US" baseline="0" dirty="0" err="1" smtClean="0">
                <a:solidFill>
                  <a:srgbClr val="000000"/>
                </a:solidFill>
              </a:rPr>
              <a:t>necessárias</a:t>
            </a:r>
            <a:r>
              <a:rPr lang="en-US" baseline="0" dirty="0" smtClean="0">
                <a:solidFill>
                  <a:srgbClr val="000000"/>
                </a:solidFill>
              </a:rPr>
              <a:t> para </a:t>
            </a:r>
            <a:r>
              <a:rPr lang="pt-BR" baseline="0" noProof="0" dirty="0" smtClean="0">
                <a:solidFill>
                  <a:srgbClr val="000000"/>
                </a:solidFill>
              </a:rPr>
              <a:t>racionalizar</a:t>
            </a:r>
            <a:r>
              <a:rPr lang="en-US" baseline="0" dirty="0" smtClean="0">
                <a:solidFill>
                  <a:srgbClr val="000000"/>
                </a:solidFill>
              </a:rPr>
              <a:t> um </a:t>
            </a:r>
            <a:r>
              <a:rPr lang="en-US" baseline="0" dirty="0" err="1" smtClean="0">
                <a:solidFill>
                  <a:srgbClr val="000000"/>
                </a:solidFill>
              </a:rPr>
              <a:t>sistema</a:t>
            </a:r>
            <a:r>
              <a:rPr lang="en-US" baseline="0" dirty="0" smtClean="0">
                <a:solidFill>
                  <a:srgbClr val="000000"/>
                </a:solidFill>
              </a:rPr>
              <a:t>, </a:t>
            </a:r>
            <a:r>
              <a:rPr lang="en-US" baseline="0" dirty="0" err="1" smtClean="0">
                <a:solidFill>
                  <a:srgbClr val="000000"/>
                </a:solidFill>
              </a:rPr>
              <a:t>que</a:t>
            </a:r>
            <a:r>
              <a:rPr lang="en-US" baseline="0" dirty="0" smtClean="0">
                <a:solidFill>
                  <a:srgbClr val="000000"/>
                </a:solidFill>
              </a:rPr>
              <a:t> </a:t>
            </a:r>
            <a:r>
              <a:rPr lang="en-US" baseline="0" dirty="0" err="1" smtClean="0">
                <a:solidFill>
                  <a:srgbClr val="000000"/>
                </a:solidFill>
              </a:rPr>
              <a:t>copreende</a:t>
            </a:r>
            <a:r>
              <a:rPr lang="en-US" baseline="0" dirty="0" smtClean="0">
                <a:solidFill>
                  <a:srgbClr val="000000"/>
                </a:solidFill>
              </a:rPr>
              <a:t> </a:t>
            </a:r>
            <a:r>
              <a:rPr lang="en-US" baseline="0" dirty="0" err="1" smtClean="0">
                <a:solidFill>
                  <a:srgbClr val="000000"/>
                </a:solidFill>
              </a:rPr>
              <a:t>elementos</a:t>
            </a:r>
            <a:r>
              <a:rPr lang="en-US" baseline="0" dirty="0" smtClean="0">
                <a:solidFill>
                  <a:srgbClr val="000000"/>
                </a:solidFill>
              </a:rPr>
              <a:t>, </a:t>
            </a:r>
            <a:r>
              <a:rPr lang="en-US" baseline="0" dirty="0" err="1" smtClean="0">
                <a:solidFill>
                  <a:srgbClr val="000000"/>
                </a:solidFill>
              </a:rPr>
              <a:t>relacões</a:t>
            </a:r>
            <a:r>
              <a:rPr lang="en-US" baseline="0" dirty="0" smtClean="0">
                <a:solidFill>
                  <a:srgbClr val="000000"/>
                </a:solidFill>
              </a:rPr>
              <a:t> entre </a:t>
            </a:r>
            <a:r>
              <a:rPr lang="en-US" baseline="0" dirty="0" err="1" smtClean="0">
                <a:solidFill>
                  <a:srgbClr val="000000"/>
                </a:solidFill>
              </a:rPr>
              <a:t>eles</a:t>
            </a:r>
            <a:r>
              <a:rPr lang="en-US" baseline="0" dirty="0" smtClean="0">
                <a:solidFill>
                  <a:srgbClr val="000000"/>
                </a:solidFill>
              </a:rPr>
              <a:t>, e </a:t>
            </a:r>
            <a:r>
              <a:rPr lang="en-US" baseline="0" dirty="0" err="1" smtClean="0">
                <a:solidFill>
                  <a:srgbClr val="000000"/>
                </a:solidFill>
              </a:rPr>
              <a:t>proprieda</a:t>
            </a:r>
            <a:r>
              <a:rPr lang="pt-BR" baseline="0" noProof="0" dirty="0" smtClean="0">
                <a:solidFill>
                  <a:srgbClr val="000000"/>
                </a:solidFill>
              </a:rPr>
              <a:t>d</a:t>
            </a:r>
            <a:r>
              <a:rPr lang="en-US" baseline="0" dirty="0" err="1" smtClean="0">
                <a:solidFill>
                  <a:srgbClr val="000000"/>
                </a:solidFill>
              </a:rPr>
              <a:t>es</a:t>
            </a:r>
            <a:r>
              <a:rPr lang="en-US" baseline="0" dirty="0" smtClean="0">
                <a:solidFill>
                  <a:srgbClr val="000000"/>
                </a:solidFill>
              </a:rPr>
              <a:t> de ambos.</a:t>
            </a:r>
          </a:p>
        </p:txBody>
      </p:sp>
      <p:sp>
        <p:nvSpPr>
          <p:cNvPr id="1741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Segoe UI" pitchFamily="34" charset="0"/>
              </a:defRPr>
            </a:lvl1pPr>
            <a:lvl2pPr marL="742950" indent="-285750">
              <a:defRPr>
                <a:solidFill>
                  <a:schemeClr val="tx1"/>
                </a:solidFill>
                <a:latin typeface="Segoe UI" pitchFamily="34" charset="0"/>
              </a:defRPr>
            </a:lvl2pPr>
            <a:lvl3pPr marL="1143000" indent="-228600">
              <a:defRPr>
                <a:solidFill>
                  <a:schemeClr val="tx1"/>
                </a:solidFill>
                <a:latin typeface="Segoe UI" pitchFamily="34" charset="0"/>
              </a:defRPr>
            </a:lvl3pPr>
            <a:lvl4pPr marL="1600200" indent="-228600">
              <a:defRPr>
                <a:solidFill>
                  <a:schemeClr val="tx1"/>
                </a:solidFill>
                <a:latin typeface="Segoe UI" pitchFamily="34" charset="0"/>
              </a:defRPr>
            </a:lvl4pPr>
            <a:lvl5pPr marL="2057400" indent="-228600">
              <a:defRPr>
                <a:solidFill>
                  <a:schemeClr val="tx1"/>
                </a:solidFill>
                <a:latin typeface="Segoe UI" pitchFamily="34" charset="0"/>
              </a:defRPr>
            </a:lvl5pPr>
            <a:lvl6pPr marL="2514600" indent="-228600" fontAlgn="base">
              <a:spcBef>
                <a:spcPct val="0"/>
              </a:spcBef>
              <a:spcAft>
                <a:spcPct val="0"/>
              </a:spcAft>
              <a:defRPr>
                <a:solidFill>
                  <a:schemeClr val="tx1"/>
                </a:solidFill>
                <a:latin typeface="Segoe UI" pitchFamily="34" charset="0"/>
              </a:defRPr>
            </a:lvl6pPr>
            <a:lvl7pPr marL="2971800" indent="-228600" fontAlgn="base">
              <a:spcBef>
                <a:spcPct val="0"/>
              </a:spcBef>
              <a:spcAft>
                <a:spcPct val="0"/>
              </a:spcAft>
              <a:defRPr>
                <a:solidFill>
                  <a:schemeClr val="tx1"/>
                </a:solidFill>
                <a:latin typeface="Segoe UI" pitchFamily="34" charset="0"/>
              </a:defRPr>
            </a:lvl7pPr>
            <a:lvl8pPr marL="3429000" indent="-228600" fontAlgn="base">
              <a:spcBef>
                <a:spcPct val="0"/>
              </a:spcBef>
              <a:spcAft>
                <a:spcPct val="0"/>
              </a:spcAft>
              <a:defRPr>
                <a:solidFill>
                  <a:schemeClr val="tx1"/>
                </a:solidFill>
                <a:latin typeface="Segoe UI" pitchFamily="34" charset="0"/>
              </a:defRPr>
            </a:lvl8pPr>
            <a:lvl9pPr marL="3886200" indent="-228600" fontAlgn="base">
              <a:spcBef>
                <a:spcPct val="0"/>
              </a:spcBef>
              <a:spcAft>
                <a:spcPct val="0"/>
              </a:spcAft>
              <a:defRPr>
                <a:solidFill>
                  <a:schemeClr val="tx1"/>
                </a:solidFill>
                <a:latin typeface="Segoe UI" pitchFamily="34" charset="0"/>
              </a:defRPr>
            </a:lvl9pPr>
          </a:lstStyle>
          <a:p>
            <a:pPr fontAlgn="base">
              <a:spcBef>
                <a:spcPct val="0"/>
              </a:spcBef>
              <a:spcAft>
                <a:spcPct val="0"/>
              </a:spcAft>
              <a:buSzPct val="100000"/>
            </a:pPr>
            <a:fld id="{71148226-639E-4790-AF07-14892D7F7E51}" type="slidenum">
              <a:rPr lang="en-US">
                <a:solidFill>
                  <a:srgbClr val="000000"/>
                </a:solidFill>
                <a:latin typeface="Calibri" pitchFamily="34" charset="0"/>
              </a:rPr>
              <a:pPr fontAlgn="base">
                <a:spcBef>
                  <a:spcPct val="0"/>
                </a:spcBef>
                <a:spcAft>
                  <a:spcPct val="0"/>
                </a:spcAft>
                <a:buSzPct val="100000"/>
              </a:pPr>
              <a:t>13</a:t>
            </a:fld>
            <a:endParaRPr lang="en-US">
              <a:solidFill>
                <a:srgbClr val="000000"/>
              </a:solidFill>
              <a:latin typeface="Calibri" pitchFamily="34" charset="0"/>
            </a:endParaRPr>
          </a:p>
        </p:txBody>
      </p:sp>
    </p:spTree>
    <p:extLst>
      <p:ext uri="{BB962C8B-B14F-4D97-AF65-F5344CB8AC3E}">
        <p14:creationId xmlns:p14="http://schemas.microsoft.com/office/powerpoint/2010/main" val="86449636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Espaço Reservado para Imagem de Slide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9507" name="Espaço Reservado para Anotaçõ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pt-BR" smtClean="0"/>
          </a:p>
        </p:txBody>
      </p:sp>
      <p:sp>
        <p:nvSpPr>
          <p:cNvPr id="149508" name="Espaço Reservado para Número de Slid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4E7FB346-AE47-458D-BF47-00426C1AE540}" type="slidenum">
              <a:rPr lang="pt-BR"/>
              <a:pPr eaLnBrk="1" hangingPunct="1"/>
              <a:t>83</a:t>
            </a:fld>
            <a:endParaRPr lang="pt-BR"/>
          </a:p>
        </p:txBody>
      </p:sp>
    </p:spTree>
    <p:extLst>
      <p:ext uri="{BB962C8B-B14F-4D97-AF65-F5344CB8AC3E}">
        <p14:creationId xmlns:p14="http://schemas.microsoft.com/office/powerpoint/2010/main" val="415667110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Espaço Reservado para Imagem de Slide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0531" name="Espaço Reservado para Anotaçõ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pt-BR" smtClean="0"/>
          </a:p>
        </p:txBody>
      </p:sp>
      <p:sp>
        <p:nvSpPr>
          <p:cNvPr id="150532" name="Espaço Reservado para Número de Slid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D26CD760-3150-4044-9CDF-3478A3BA79C3}" type="slidenum">
              <a:rPr lang="pt-BR"/>
              <a:pPr eaLnBrk="1" hangingPunct="1"/>
              <a:t>84</a:t>
            </a:fld>
            <a:endParaRPr lang="pt-BR"/>
          </a:p>
        </p:txBody>
      </p:sp>
    </p:spTree>
    <p:extLst>
      <p:ext uri="{BB962C8B-B14F-4D97-AF65-F5344CB8AC3E}">
        <p14:creationId xmlns:p14="http://schemas.microsoft.com/office/powerpoint/2010/main" val="228518950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Espaço Reservado para Imagem de Slide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1555" name="Espaço Reservado para Anotaçõ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pt-BR" smtClean="0"/>
          </a:p>
        </p:txBody>
      </p:sp>
      <p:sp>
        <p:nvSpPr>
          <p:cNvPr id="151556" name="Espaço Reservado para Número de Slid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7A89C0A7-1B4B-4DFA-84FB-5A4B70BA1E57}" type="slidenum">
              <a:rPr lang="pt-BR"/>
              <a:pPr eaLnBrk="1" hangingPunct="1"/>
              <a:t>85</a:t>
            </a:fld>
            <a:endParaRPr lang="pt-BR"/>
          </a:p>
        </p:txBody>
      </p:sp>
    </p:spTree>
    <p:extLst>
      <p:ext uri="{BB962C8B-B14F-4D97-AF65-F5344CB8AC3E}">
        <p14:creationId xmlns:p14="http://schemas.microsoft.com/office/powerpoint/2010/main" val="388727152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Espaço Reservado para Imagem de Slide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2579" name="Espaço Reservado para Anotaçõ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pt-BR" smtClean="0"/>
          </a:p>
        </p:txBody>
      </p:sp>
      <p:sp>
        <p:nvSpPr>
          <p:cNvPr id="152580" name="Espaço Reservado para Número de Slid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21558277-95EC-4A14-A7A0-0CDA630C5F77}" type="slidenum">
              <a:rPr lang="pt-BR"/>
              <a:pPr eaLnBrk="1" hangingPunct="1"/>
              <a:t>86</a:t>
            </a:fld>
            <a:endParaRPr lang="pt-BR"/>
          </a:p>
        </p:txBody>
      </p:sp>
    </p:spTree>
    <p:extLst>
      <p:ext uri="{BB962C8B-B14F-4D97-AF65-F5344CB8AC3E}">
        <p14:creationId xmlns:p14="http://schemas.microsoft.com/office/powerpoint/2010/main" val="113734545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Espaço Reservado para Imagem de Slide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3603" name="Espaço Reservado para Anotaçõ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pt-BR" smtClean="0"/>
          </a:p>
        </p:txBody>
      </p:sp>
      <p:sp>
        <p:nvSpPr>
          <p:cNvPr id="153604" name="Espaço Reservado para Número de Slid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8DF295F0-6EF1-4C85-B136-419232E3A400}" type="slidenum">
              <a:rPr lang="pt-BR"/>
              <a:pPr eaLnBrk="1" hangingPunct="1"/>
              <a:t>87</a:t>
            </a:fld>
            <a:endParaRPr lang="pt-BR"/>
          </a:p>
        </p:txBody>
      </p:sp>
    </p:spTree>
    <p:extLst>
      <p:ext uri="{BB962C8B-B14F-4D97-AF65-F5344CB8AC3E}">
        <p14:creationId xmlns:p14="http://schemas.microsoft.com/office/powerpoint/2010/main" val="154032205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Espaço Reservado para Imagem de Slide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4627" name="Espaço Reservado para Anotaçõ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pt-BR" smtClean="0"/>
          </a:p>
        </p:txBody>
      </p:sp>
      <p:sp>
        <p:nvSpPr>
          <p:cNvPr id="154628" name="Espaço Reservado para Número de Slid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DAF7276B-BD0B-4B87-86C1-1309FB88DDD2}" type="slidenum">
              <a:rPr lang="pt-BR"/>
              <a:pPr eaLnBrk="1" hangingPunct="1"/>
              <a:t>88</a:t>
            </a:fld>
            <a:endParaRPr lang="pt-BR"/>
          </a:p>
        </p:txBody>
      </p:sp>
    </p:spTree>
    <p:extLst>
      <p:ext uri="{BB962C8B-B14F-4D97-AF65-F5344CB8AC3E}">
        <p14:creationId xmlns:p14="http://schemas.microsoft.com/office/powerpoint/2010/main" val="429084268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Espaço Reservado para Imagem de Slide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5651" name="Espaço Reservado para Anotaçõ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pt-BR" smtClean="0"/>
          </a:p>
        </p:txBody>
      </p:sp>
      <p:sp>
        <p:nvSpPr>
          <p:cNvPr id="155652" name="Espaço Reservado para Número de Slid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2738F807-5E4C-4A67-8CB3-DCFA74DB70E9}" type="slidenum">
              <a:rPr lang="pt-BR"/>
              <a:pPr eaLnBrk="1" hangingPunct="1"/>
              <a:t>89</a:t>
            </a:fld>
            <a:endParaRPr lang="pt-BR"/>
          </a:p>
        </p:txBody>
      </p:sp>
    </p:spTree>
    <p:extLst>
      <p:ext uri="{BB962C8B-B14F-4D97-AF65-F5344CB8AC3E}">
        <p14:creationId xmlns:p14="http://schemas.microsoft.com/office/powerpoint/2010/main" val="214474353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Espaço Reservado para Imagem de Slide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6675" name="Espaço Reservado para Anotaçõ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pt-BR" smtClean="0"/>
          </a:p>
        </p:txBody>
      </p:sp>
      <p:sp>
        <p:nvSpPr>
          <p:cNvPr id="156676" name="Espaço Reservado para Número de Slid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CBB99FEF-E384-4435-8C94-4A277F997A41}" type="slidenum">
              <a:rPr lang="pt-BR"/>
              <a:pPr eaLnBrk="1" hangingPunct="1"/>
              <a:t>90</a:t>
            </a:fld>
            <a:endParaRPr lang="pt-BR"/>
          </a:p>
        </p:txBody>
      </p:sp>
    </p:spTree>
    <p:extLst>
      <p:ext uri="{BB962C8B-B14F-4D97-AF65-F5344CB8AC3E}">
        <p14:creationId xmlns:p14="http://schemas.microsoft.com/office/powerpoint/2010/main" val="287554084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Espaço Reservado para Imagem de Slide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7699" name="Espaço Reservado para Anotaçõ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pt-BR" smtClean="0"/>
          </a:p>
        </p:txBody>
      </p:sp>
      <p:sp>
        <p:nvSpPr>
          <p:cNvPr id="157700" name="Espaço Reservado para Número de Slid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6A5BA344-FBEE-4D6D-BE87-6FDDFB1D3D55}" type="slidenum">
              <a:rPr lang="pt-BR"/>
              <a:pPr eaLnBrk="1" hangingPunct="1"/>
              <a:t>92</a:t>
            </a:fld>
            <a:endParaRPr lang="pt-BR"/>
          </a:p>
        </p:txBody>
      </p:sp>
    </p:spTree>
    <p:extLst>
      <p:ext uri="{BB962C8B-B14F-4D97-AF65-F5344CB8AC3E}">
        <p14:creationId xmlns:p14="http://schemas.microsoft.com/office/powerpoint/2010/main" val="365074124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smtClean="0">
                <a:solidFill>
                  <a:srgbClr val="000000"/>
                </a:solidFill>
              </a:rPr>
              <a:t>No modo Apresentação de Slides, clique na seta para entrar no PowerPoint Getting Started Center.</a:t>
            </a:r>
          </a:p>
        </p:txBody>
      </p:sp>
      <p:sp>
        <p:nvSpPr>
          <p:cNvPr id="1741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Segoe UI" pitchFamily="34" charset="0"/>
              </a:defRPr>
            </a:lvl1pPr>
            <a:lvl2pPr marL="742950" indent="-285750">
              <a:defRPr>
                <a:solidFill>
                  <a:schemeClr val="tx1"/>
                </a:solidFill>
                <a:latin typeface="Segoe UI" pitchFamily="34" charset="0"/>
              </a:defRPr>
            </a:lvl2pPr>
            <a:lvl3pPr marL="1143000" indent="-228600">
              <a:defRPr>
                <a:solidFill>
                  <a:schemeClr val="tx1"/>
                </a:solidFill>
                <a:latin typeface="Segoe UI" pitchFamily="34" charset="0"/>
              </a:defRPr>
            </a:lvl3pPr>
            <a:lvl4pPr marL="1600200" indent="-228600">
              <a:defRPr>
                <a:solidFill>
                  <a:schemeClr val="tx1"/>
                </a:solidFill>
                <a:latin typeface="Segoe UI" pitchFamily="34" charset="0"/>
              </a:defRPr>
            </a:lvl4pPr>
            <a:lvl5pPr marL="2057400" indent="-228600">
              <a:defRPr>
                <a:solidFill>
                  <a:schemeClr val="tx1"/>
                </a:solidFill>
                <a:latin typeface="Segoe UI" pitchFamily="34" charset="0"/>
              </a:defRPr>
            </a:lvl5pPr>
            <a:lvl6pPr marL="2514600" indent="-228600" fontAlgn="base">
              <a:spcBef>
                <a:spcPct val="0"/>
              </a:spcBef>
              <a:spcAft>
                <a:spcPct val="0"/>
              </a:spcAft>
              <a:defRPr>
                <a:solidFill>
                  <a:schemeClr val="tx1"/>
                </a:solidFill>
                <a:latin typeface="Segoe UI" pitchFamily="34" charset="0"/>
              </a:defRPr>
            </a:lvl6pPr>
            <a:lvl7pPr marL="2971800" indent="-228600" fontAlgn="base">
              <a:spcBef>
                <a:spcPct val="0"/>
              </a:spcBef>
              <a:spcAft>
                <a:spcPct val="0"/>
              </a:spcAft>
              <a:defRPr>
                <a:solidFill>
                  <a:schemeClr val="tx1"/>
                </a:solidFill>
                <a:latin typeface="Segoe UI" pitchFamily="34" charset="0"/>
              </a:defRPr>
            </a:lvl7pPr>
            <a:lvl8pPr marL="3429000" indent="-228600" fontAlgn="base">
              <a:spcBef>
                <a:spcPct val="0"/>
              </a:spcBef>
              <a:spcAft>
                <a:spcPct val="0"/>
              </a:spcAft>
              <a:defRPr>
                <a:solidFill>
                  <a:schemeClr val="tx1"/>
                </a:solidFill>
                <a:latin typeface="Segoe UI" pitchFamily="34" charset="0"/>
              </a:defRPr>
            </a:lvl8pPr>
            <a:lvl9pPr marL="3886200" indent="-228600" fontAlgn="base">
              <a:spcBef>
                <a:spcPct val="0"/>
              </a:spcBef>
              <a:spcAft>
                <a:spcPct val="0"/>
              </a:spcAft>
              <a:defRPr>
                <a:solidFill>
                  <a:schemeClr val="tx1"/>
                </a:solidFill>
                <a:latin typeface="Segoe UI" pitchFamily="34" charset="0"/>
              </a:defRPr>
            </a:lvl9pPr>
          </a:lstStyle>
          <a:p>
            <a:pPr fontAlgn="base">
              <a:spcBef>
                <a:spcPct val="0"/>
              </a:spcBef>
              <a:spcAft>
                <a:spcPct val="0"/>
              </a:spcAft>
              <a:buSzPct val="100000"/>
            </a:pPr>
            <a:fld id="{71148226-639E-4790-AF07-14892D7F7E51}" type="slidenum">
              <a:rPr lang="en-US">
                <a:solidFill>
                  <a:srgbClr val="000000"/>
                </a:solidFill>
                <a:latin typeface="Calibri" pitchFamily="34" charset="0"/>
              </a:rPr>
              <a:pPr fontAlgn="base">
                <a:spcBef>
                  <a:spcPct val="0"/>
                </a:spcBef>
                <a:spcAft>
                  <a:spcPct val="0"/>
                </a:spcAft>
                <a:buSzPct val="100000"/>
              </a:pPr>
              <a:t>93</a:t>
            </a:fld>
            <a:endParaRPr lang="en-US">
              <a:solidFill>
                <a:srgbClr val="000000"/>
              </a:solidFill>
              <a:latin typeface="Calibri" pitchFamily="34" charset="0"/>
            </a:endParaRPr>
          </a:p>
        </p:txBody>
      </p:sp>
    </p:spTree>
    <p:extLst>
      <p:ext uri="{BB962C8B-B14F-4D97-AF65-F5344CB8AC3E}">
        <p14:creationId xmlns:p14="http://schemas.microsoft.com/office/powerpoint/2010/main" val="11580572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dirty="0" err="1" smtClean="0">
                <a:solidFill>
                  <a:srgbClr val="000000"/>
                </a:solidFill>
              </a:rPr>
              <a:t>Sistemas</a:t>
            </a:r>
            <a:r>
              <a:rPr lang="en-US" baseline="0" dirty="0" smtClean="0">
                <a:solidFill>
                  <a:srgbClr val="000000"/>
                </a:solidFill>
              </a:rPr>
              <a:t> </a:t>
            </a:r>
            <a:r>
              <a:rPr lang="en-US" baseline="0" dirty="0" err="1" smtClean="0">
                <a:solidFill>
                  <a:srgbClr val="000000"/>
                </a:solidFill>
              </a:rPr>
              <a:t>são</a:t>
            </a:r>
            <a:r>
              <a:rPr lang="en-US" baseline="0" dirty="0" smtClean="0">
                <a:solidFill>
                  <a:srgbClr val="000000"/>
                </a:solidFill>
              </a:rPr>
              <a:t> </a:t>
            </a:r>
            <a:r>
              <a:rPr lang="en-US" baseline="0" dirty="0" err="1" smtClean="0">
                <a:solidFill>
                  <a:srgbClr val="000000"/>
                </a:solidFill>
              </a:rPr>
              <a:t>desenvolvidos</a:t>
            </a:r>
            <a:r>
              <a:rPr lang="en-US" baseline="0" dirty="0" smtClean="0">
                <a:solidFill>
                  <a:srgbClr val="000000"/>
                </a:solidFill>
              </a:rPr>
              <a:t> para </a:t>
            </a:r>
            <a:r>
              <a:rPr lang="en-US" baseline="0" dirty="0" err="1" smtClean="0">
                <a:solidFill>
                  <a:srgbClr val="000000"/>
                </a:solidFill>
              </a:rPr>
              <a:t>atender</a:t>
            </a:r>
            <a:r>
              <a:rPr lang="en-US" baseline="0" dirty="0" smtClean="0">
                <a:solidFill>
                  <a:srgbClr val="000000"/>
                </a:solidFill>
              </a:rPr>
              <a:t> </a:t>
            </a:r>
            <a:r>
              <a:rPr lang="en-US" baseline="0" dirty="0" err="1" smtClean="0">
                <a:solidFill>
                  <a:srgbClr val="000000"/>
                </a:solidFill>
              </a:rPr>
              <a:t>necessidades</a:t>
            </a:r>
            <a:r>
              <a:rPr lang="en-US" baseline="0" dirty="0" smtClean="0">
                <a:solidFill>
                  <a:srgbClr val="000000"/>
                </a:solidFill>
              </a:rPr>
              <a:t> de </a:t>
            </a:r>
            <a:r>
              <a:rPr lang="en-US" baseline="0" dirty="0" err="1" smtClean="0">
                <a:solidFill>
                  <a:srgbClr val="000000"/>
                </a:solidFill>
              </a:rPr>
              <a:t>negócio</a:t>
            </a:r>
            <a:r>
              <a:rPr lang="en-US" baseline="0" dirty="0" smtClean="0">
                <a:solidFill>
                  <a:srgbClr val="000000"/>
                </a:solidFill>
              </a:rPr>
              <a:t>. A </a:t>
            </a:r>
            <a:r>
              <a:rPr lang="en-US" baseline="0" dirty="0" err="1" smtClean="0">
                <a:solidFill>
                  <a:srgbClr val="000000"/>
                </a:solidFill>
              </a:rPr>
              <a:t>arquitetura</a:t>
            </a:r>
            <a:r>
              <a:rPr lang="en-US" baseline="0" dirty="0" smtClean="0">
                <a:solidFill>
                  <a:srgbClr val="000000"/>
                </a:solidFill>
              </a:rPr>
              <a:t> é a </a:t>
            </a:r>
            <a:r>
              <a:rPr lang="en-US" baseline="0" dirty="0" err="1" smtClean="0">
                <a:solidFill>
                  <a:srgbClr val="000000"/>
                </a:solidFill>
              </a:rPr>
              <a:t>ligação</a:t>
            </a:r>
            <a:r>
              <a:rPr lang="en-US" baseline="0" dirty="0" smtClean="0">
                <a:solidFill>
                  <a:srgbClr val="000000"/>
                </a:solidFill>
              </a:rPr>
              <a:t> entre as </a:t>
            </a:r>
            <a:r>
              <a:rPr lang="en-US" baseline="0" dirty="0" err="1" smtClean="0">
                <a:solidFill>
                  <a:srgbClr val="000000"/>
                </a:solidFill>
              </a:rPr>
              <a:t>metas</a:t>
            </a:r>
            <a:r>
              <a:rPr lang="en-US" baseline="0" dirty="0" smtClean="0">
                <a:solidFill>
                  <a:srgbClr val="000000"/>
                </a:solidFill>
              </a:rPr>
              <a:t> de </a:t>
            </a:r>
            <a:r>
              <a:rPr lang="en-US" baseline="0" dirty="0" err="1" smtClean="0">
                <a:solidFill>
                  <a:srgbClr val="000000"/>
                </a:solidFill>
              </a:rPr>
              <a:t>negócio</a:t>
            </a:r>
            <a:r>
              <a:rPr lang="en-US" baseline="0" dirty="0" smtClean="0">
                <a:solidFill>
                  <a:srgbClr val="000000"/>
                </a:solidFill>
              </a:rPr>
              <a:t>(</a:t>
            </a:r>
            <a:r>
              <a:rPr lang="en-US" baseline="0" dirty="0" err="1" smtClean="0">
                <a:solidFill>
                  <a:srgbClr val="000000"/>
                </a:solidFill>
              </a:rPr>
              <a:t>abstrato</a:t>
            </a:r>
            <a:r>
              <a:rPr lang="en-US" baseline="0" dirty="0" smtClean="0">
                <a:solidFill>
                  <a:srgbClr val="000000"/>
                </a:solidFill>
              </a:rPr>
              <a:t>) e a </a:t>
            </a:r>
            <a:r>
              <a:rPr lang="en-US" baseline="0" dirty="0" err="1" smtClean="0">
                <a:solidFill>
                  <a:srgbClr val="000000"/>
                </a:solidFill>
              </a:rPr>
              <a:t>concretização</a:t>
            </a:r>
            <a:r>
              <a:rPr lang="en-US" baseline="0" dirty="0" smtClean="0">
                <a:solidFill>
                  <a:srgbClr val="000000"/>
                </a:solidFill>
              </a:rPr>
              <a:t> e um </a:t>
            </a:r>
            <a:r>
              <a:rPr lang="en-US" baseline="0" dirty="0" err="1" smtClean="0">
                <a:solidFill>
                  <a:srgbClr val="000000"/>
                </a:solidFill>
              </a:rPr>
              <a:t>sistema</a:t>
            </a:r>
            <a:r>
              <a:rPr lang="en-US" baseline="0" dirty="0" smtClean="0">
                <a:solidFill>
                  <a:srgbClr val="000000"/>
                </a:solidFill>
              </a:rPr>
              <a:t>.</a:t>
            </a:r>
          </a:p>
          <a:p>
            <a:pPr>
              <a:spcBef>
                <a:spcPct val="0"/>
              </a:spcBef>
            </a:pPr>
            <a:endParaRPr lang="en-US" baseline="0" dirty="0" smtClean="0">
              <a:solidFill>
                <a:srgbClr val="000000"/>
              </a:solidFill>
            </a:endParaRPr>
          </a:p>
          <a:p>
            <a:pPr>
              <a:spcBef>
                <a:spcPct val="0"/>
              </a:spcBef>
            </a:pPr>
            <a:r>
              <a:rPr lang="en-US" baseline="0" dirty="0" smtClean="0">
                <a:solidFill>
                  <a:srgbClr val="000000"/>
                </a:solidFill>
              </a:rPr>
              <a:t>Segundo o SEI(Software Engineering Institute): “</a:t>
            </a:r>
            <a:r>
              <a:rPr lang="en-US" baseline="0" dirty="0" err="1" smtClean="0">
                <a:solidFill>
                  <a:srgbClr val="000000"/>
                </a:solidFill>
              </a:rPr>
              <a:t>Arquitetura</a:t>
            </a:r>
            <a:r>
              <a:rPr lang="en-US" baseline="0" dirty="0" smtClean="0">
                <a:solidFill>
                  <a:srgbClr val="000000"/>
                </a:solidFill>
              </a:rPr>
              <a:t> de software de um </a:t>
            </a:r>
            <a:r>
              <a:rPr lang="en-US" baseline="0" dirty="0" err="1" smtClean="0">
                <a:solidFill>
                  <a:srgbClr val="000000"/>
                </a:solidFill>
              </a:rPr>
              <a:t>sistema</a:t>
            </a:r>
            <a:r>
              <a:rPr lang="en-US" baseline="0" dirty="0" smtClean="0">
                <a:solidFill>
                  <a:srgbClr val="000000"/>
                </a:solidFill>
              </a:rPr>
              <a:t> é um </a:t>
            </a:r>
            <a:r>
              <a:rPr lang="en-US" baseline="0" dirty="0" err="1" smtClean="0">
                <a:solidFill>
                  <a:srgbClr val="000000"/>
                </a:solidFill>
              </a:rPr>
              <a:t>conjunto</a:t>
            </a:r>
            <a:r>
              <a:rPr lang="en-US" baseline="0" dirty="0" smtClean="0">
                <a:solidFill>
                  <a:srgbClr val="000000"/>
                </a:solidFill>
              </a:rPr>
              <a:t> de </a:t>
            </a:r>
            <a:r>
              <a:rPr lang="en-US" baseline="0" dirty="0" err="1" smtClean="0">
                <a:solidFill>
                  <a:srgbClr val="000000"/>
                </a:solidFill>
              </a:rPr>
              <a:t>estruturas</a:t>
            </a:r>
            <a:r>
              <a:rPr lang="en-US" baseline="0" dirty="0" smtClean="0">
                <a:solidFill>
                  <a:srgbClr val="000000"/>
                </a:solidFill>
              </a:rPr>
              <a:t> </a:t>
            </a:r>
            <a:r>
              <a:rPr lang="en-US" baseline="0" dirty="0" err="1" smtClean="0">
                <a:solidFill>
                  <a:srgbClr val="000000"/>
                </a:solidFill>
              </a:rPr>
              <a:t>necessárias</a:t>
            </a:r>
            <a:r>
              <a:rPr lang="en-US" baseline="0" dirty="0" smtClean="0">
                <a:solidFill>
                  <a:srgbClr val="000000"/>
                </a:solidFill>
              </a:rPr>
              <a:t> para </a:t>
            </a:r>
            <a:r>
              <a:rPr lang="pt-BR" baseline="0" noProof="0" dirty="0" smtClean="0">
                <a:solidFill>
                  <a:srgbClr val="000000"/>
                </a:solidFill>
              </a:rPr>
              <a:t>racionalizar</a:t>
            </a:r>
            <a:r>
              <a:rPr lang="en-US" baseline="0" dirty="0" smtClean="0">
                <a:solidFill>
                  <a:srgbClr val="000000"/>
                </a:solidFill>
              </a:rPr>
              <a:t> um </a:t>
            </a:r>
            <a:r>
              <a:rPr lang="en-US" baseline="0" dirty="0" err="1" smtClean="0">
                <a:solidFill>
                  <a:srgbClr val="000000"/>
                </a:solidFill>
              </a:rPr>
              <a:t>sistema</a:t>
            </a:r>
            <a:r>
              <a:rPr lang="en-US" baseline="0" dirty="0" smtClean="0">
                <a:solidFill>
                  <a:srgbClr val="000000"/>
                </a:solidFill>
              </a:rPr>
              <a:t>, </a:t>
            </a:r>
            <a:r>
              <a:rPr lang="en-US" baseline="0" dirty="0" err="1" smtClean="0">
                <a:solidFill>
                  <a:srgbClr val="000000"/>
                </a:solidFill>
              </a:rPr>
              <a:t>que</a:t>
            </a:r>
            <a:r>
              <a:rPr lang="en-US" baseline="0" dirty="0" smtClean="0">
                <a:solidFill>
                  <a:srgbClr val="000000"/>
                </a:solidFill>
              </a:rPr>
              <a:t> </a:t>
            </a:r>
            <a:r>
              <a:rPr lang="en-US" baseline="0" dirty="0" err="1" smtClean="0">
                <a:solidFill>
                  <a:srgbClr val="000000"/>
                </a:solidFill>
              </a:rPr>
              <a:t>copreende</a:t>
            </a:r>
            <a:r>
              <a:rPr lang="en-US" baseline="0" dirty="0" smtClean="0">
                <a:solidFill>
                  <a:srgbClr val="000000"/>
                </a:solidFill>
              </a:rPr>
              <a:t> </a:t>
            </a:r>
            <a:r>
              <a:rPr lang="en-US" baseline="0" dirty="0" err="1" smtClean="0">
                <a:solidFill>
                  <a:srgbClr val="000000"/>
                </a:solidFill>
              </a:rPr>
              <a:t>elementos</a:t>
            </a:r>
            <a:r>
              <a:rPr lang="en-US" baseline="0" dirty="0" smtClean="0">
                <a:solidFill>
                  <a:srgbClr val="000000"/>
                </a:solidFill>
              </a:rPr>
              <a:t>, </a:t>
            </a:r>
            <a:r>
              <a:rPr lang="en-US" baseline="0" dirty="0" err="1" smtClean="0">
                <a:solidFill>
                  <a:srgbClr val="000000"/>
                </a:solidFill>
              </a:rPr>
              <a:t>relacões</a:t>
            </a:r>
            <a:r>
              <a:rPr lang="en-US" baseline="0" dirty="0" smtClean="0">
                <a:solidFill>
                  <a:srgbClr val="000000"/>
                </a:solidFill>
              </a:rPr>
              <a:t> entre </a:t>
            </a:r>
            <a:r>
              <a:rPr lang="en-US" baseline="0" dirty="0" err="1" smtClean="0">
                <a:solidFill>
                  <a:srgbClr val="000000"/>
                </a:solidFill>
              </a:rPr>
              <a:t>eles</a:t>
            </a:r>
            <a:r>
              <a:rPr lang="en-US" baseline="0" dirty="0" smtClean="0">
                <a:solidFill>
                  <a:srgbClr val="000000"/>
                </a:solidFill>
              </a:rPr>
              <a:t>, e </a:t>
            </a:r>
            <a:r>
              <a:rPr lang="en-US" baseline="0" dirty="0" err="1" smtClean="0">
                <a:solidFill>
                  <a:srgbClr val="000000"/>
                </a:solidFill>
              </a:rPr>
              <a:t>proprieda</a:t>
            </a:r>
            <a:r>
              <a:rPr lang="pt-BR" baseline="0" noProof="0" dirty="0" smtClean="0">
                <a:solidFill>
                  <a:srgbClr val="000000"/>
                </a:solidFill>
              </a:rPr>
              <a:t>d</a:t>
            </a:r>
            <a:r>
              <a:rPr lang="en-US" baseline="0" dirty="0" err="1" smtClean="0">
                <a:solidFill>
                  <a:srgbClr val="000000"/>
                </a:solidFill>
              </a:rPr>
              <a:t>es</a:t>
            </a:r>
            <a:r>
              <a:rPr lang="en-US" baseline="0" dirty="0" smtClean="0">
                <a:solidFill>
                  <a:srgbClr val="000000"/>
                </a:solidFill>
              </a:rPr>
              <a:t> de ambos.</a:t>
            </a:r>
          </a:p>
        </p:txBody>
      </p:sp>
      <p:sp>
        <p:nvSpPr>
          <p:cNvPr id="1741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Segoe UI" pitchFamily="34" charset="0"/>
              </a:defRPr>
            </a:lvl1pPr>
            <a:lvl2pPr marL="742950" indent="-285750">
              <a:defRPr>
                <a:solidFill>
                  <a:schemeClr val="tx1"/>
                </a:solidFill>
                <a:latin typeface="Segoe UI" pitchFamily="34" charset="0"/>
              </a:defRPr>
            </a:lvl2pPr>
            <a:lvl3pPr marL="1143000" indent="-228600">
              <a:defRPr>
                <a:solidFill>
                  <a:schemeClr val="tx1"/>
                </a:solidFill>
                <a:latin typeface="Segoe UI" pitchFamily="34" charset="0"/>
              </a:defRPr>
            </a:lvl3pPr>
            <a:lvl4pPr marL="1600200" indent="-228600">
              <a:defRPr>
                <a:solidFill>
                  <a:schemeClr val="tx1"/>
                </a:solidFill>
                <a:latin typeface="Segoe UI" pitchFamily="34" charset="0"/>
              </a:defRPr>
            </a:lvl4pPr>
            <a:lvl5pPr marL="2057400" indent="-228600">
              <a:defRPr>
                <a:solidFill>
                  <a:schemeClr val="tx1"/>
                </a:solidFill>
                <a:latin typeface="Segoe UI" pitchFamily="34" charset="0"/>
              </a:defRPr>
            </a:lvl5pPr>
            <a:lvl6pPr marL="2514600" indent="-228600" fontAlgn="base">
              <a:spcBef>
                <a:spcPct val="0"/>
              </a:spcBef>
              <a:spcAft>
                <a:spcPct val="0"/>
              </a:spcAft>
              <a:defRPr>
                <a:solidFill>
                  <a:schemeClr val="tx1"/>
                </a:solidFill>
                <a:latin typeface="Segoe UI" pitchFamily="34" charset="0"/>
              </a:defRPr>
            </a:lvl6pPr>
            <a:lvl7pPr marL="2971800" indent="-228600" fontAlgn="base">
              <a:spcBef>
                <a:spcPct val="0"/>
              </a:spcBef>
              <a:spcAft>
                <a:spcPct val="0"/>
              </a:spcAft>
              <a:defRPr>
                <a:solidFill>
                  <a:schemeClr val="tx1"/>
                </a:solidFill>
                <a:latin typeface="Segoe UI" pitchFamily="34" charset="0"/>
              </a:defRPr>
            </a:lvl7pPr>
            <a:lvl8pPr marL="3429000" indent="-228600" fontAlgn="base">
              <a:spcBef>
                <a:spcPct val="0"/>
              </a:spcBef>
              <a:spcAft>
                <a:spcPct val="0"/>
              </a:spcAft>
              <a:defRPr>
                <a:solidFill>
                  <a:schemeClr val="tx1"/>
                </a:solidFill>
                <a:latin typeface="Segoe UI" pitchFamily="34" charset="0"/>
              </a:defRPr>
            </a:lvl8pPr>
            <a:lvl9pPr marL="3886200" indent="-228600" fontAlgn="base">
              <a:spcBef>
                <a:spcPct val="0"/>
              </a:spcBef>
              <a:spcAft>
                <a:spcPct val="0"/>
              </a:spcAft>
              <a:defRPr>
                <a:solidFill>
                  <a:schemeClr val="tx1"/>
                </a:solidFill>
                <a:latin typeface="Segoe UI" pitchFamily="34" charset="0"/>
              </a:defRPr>
            </a:lvl9pPr>
          </a:lstStyle>
          <a:p>
            <a:pPr fontAlgn="base">
              <a:spcBef>
                <a:spcPct val="0"/>
              </a:spcBef>
              <a:spcAft>
                <a:spcPct val="0"/>
              </a:spcAft>
              <a:buSzPct val="100000"/>
            </a:pPr>
            <a:fld id="{71148226-639E-4790-AF07-14892D7F7E51}" type="slidenum">
              <a:rPr lang="en-US">
                <a:solidFill>
                  <a:srgbClr val="000000"/>
                </a:solidFill>
                <a:latin typeface="Calibri" pitchFamily="34" charset="0"/>
              </a:rPr>
              <a:pPr fontAlgn="base">
                <a:spcBef>
                  <a:spcPct val="0"/>
                </a:spcBef>
                <a:spcAft>
                  <a:spcPct val="0"/>
                </a:spcAft>
                <a:buSzPct val="100000"/>
              </a:pPr>
              <a:t>14</a:t>
            </a:fld>
            <a:endParaRPr lang="en-US">
              <a:solidFill>
                <a:srgbClr val="000000"/>
              </a:solidFill>
              <a:latin typeface="Calibri" pitchFamily="34" charset="0"/>
            </a:endParaRPr>
          </a:p>
        </p:txBody>
      </p:sp>
    </p:spTree>
    <p:extLst>
      <p:ext uri="{BB962C8B-B14F-4D97-AF65-F5344CB8AC3E}">
        <p14:creationId xmlns:p14="http://schemas.microsoft.com/office/powerpoint/2010/main" val="33306186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dirty="0" err="1" smtClean="0">
                <a:solidFill>
                  <a:srgbClr val="000000"/>
                </a:solidFill>
              </a:rPr>
              <a:t>Sistemas</a:t>
            </a:r>
            <a:r>
              <a:rPr lang="en-US" baseline="0" dirty="0" smtClean="0">
                <a:solidFill>
                  <a:srgbClr val="000000"/>
                </a:solidFill>
              </a:rPr>
              <a:t> </a:t>
            </a:r>
            <a:r>
              <a:rPr lang="en-US" baseline="0" dirty="0" err="1" smtClean="0">
                <a:solidFill>
                  <a:srgbClr val="000000"/>
                </a:solidFill>
              </a:rPr>
              <a:t>são</a:t>
            </a:r>
            <a:r>
              <a:rPr lang="en-US" baseline="0" dirty="0" smtClean="0">
                <a:solidFill>
                  <a:srgbClr val="000000"/>
                </a:solidFill>
              </a:rPr>
              <a:t> </a:t>
            </a:r>
            <a:r>
              <a:rPr lang="en-US" baseline="0" dirty="0" err="1" smtClean="0">
                <a:solidFill>
                  <a:srgbClr val="000000"/>
                </a:solidFill>
              </a:rPr>
              <a:t>desenvolvidos</a:t>
            </a:r>
            <a:r>
              <a:rPr lang="en-US" baseline="0" dirty="0" smtClean="0">
                <a:solidFill>
                  <a:srgbClr val="000000"/>
                </a:solidFill>
              </a:rPr>
              <a:t> para </a:t>
            </a:r>
            <a:r>
              <a:rPr lang="en-US" baseline="0" dirty="0" err="1" smtClean="0">
                <a:solidFill>
                  <a:srgbClr val="000000"/>
                </a:solidFill>
              </a:rPr>
              <a:t>atender</a:t>
            </a:r>
            <a:r>
              <a:rPr lang="en-US" baseline="0" dirty="0" smtClean="0">
                <a:solidFill>
                  <a:srgbClr val="000000"/>
                </a:solidFill>
              </a:rPr>
              <a:t> </a:t>
            </a:r>
            <a:r>
              <a:rPr lang="en-US" baseline="0" dirty="0" err="1" smtClean="0">
                <a:solidFill>
                  <a:srgbClr val="000000"/>
                </a:solidFill>
              </a:rPr>
              <a:t>necessidades</a:t>
            </a:r>
            <a:r>
              <a:rPr lang="en-US" baseline="0" dirty="0" smtClean="0">
                <a:solidFill>
                  <a:srgbClr val="000000"/>
                </a:solidFill>
              </a:rPr>
              <a:t> de </a:t>
            </a:r>
            <a:r>
              <a:rPr lang="en-US" baseline="0" dirty="0" err="1" smtClean="0">
                <a:solidFill>
                  <a:srgbClr val="000000"/>
                </a:solidFill>
              </a:rPr>
              <a:t>negócio</a:t>
            </a:r>
            <a:r>
              <a:rPr lang="en-US" baseline="0" dirty="0" smtClean="0">
                <a:solidFill>
                  <a:srgbClr val="000000"/>
                </a:solidFill>
              </a:rPr>
              <a:t>. A </a:t>
            </a:r>
            <a:r>
              <a:rPr lang="en-US" baseline="0" dirty="0" err="1" smtClean="0">
                <a:solidFill>
                  <a:srgbClr val="000000"/>
                </a:solidFill>
              </a:rPr>
              <a:t>arquitetura</a:t>
            </a:r>
            <a:r>
              <a:rPr lang="en-US" baseline="0" dirty="0" smtClean="0">
                <a:solidFill>
                  <a:srgbClr val="000000"/>
                </a:solidFill>
              </a:rPr>
              <a:t> é a </a:t>
            </a:r>
            <a:r>
              <a:rPr lang="en-US" baseline="0" dirty="0" err="1" smtClean="0">
                <a:solidFill>
                  <a:srgbClr val="000000"/>
                </a:solidFill>
              </a:rPr>
              <a:t>ligação</a:t>
            </a:r>
            <a:r>
              <a:rPr lang="en-US" baseline="0" dirty="0" smtClean="0">
                <a:solidFill>
                  <a:srgbClr val="000000"/>
                </a:solidFill>
              </a:rPr>
              <a:t> entre as </a:t>
            </a:r>
            <a:r>
              <a:rPr lang="en-US" baseline="0" dirty="0" err="1" smtClean="0">
                <a:solidFill>
                  <a:srgbClr val="000000"/>
                </a:solidFill>
              </a:rPr>
              <a:t>metas</a:t>
            </a:r>
            <a:r>
              <a:rPr lang="en-US" baseline="0" dirty="0" smtClean="0">
                <a:solidFill>
                  <a:srgbClr val="000000"/>
                </a:solidFill>
              </a:rPr>
              <a:t> de </a:t>
            </a:r>
            <a:r>
              <a:rPr lang="en-US" baseline="0" dirty="0" err="1" smtClean="0">
                <a:solidFill>
                  <a:srgbClr val="000000"/>
                </a:solidFill>
              </a:rPr>
              <a:t>negócio</a:t>
            </a:r>
            <a:r>
              <a:rPr lang="en-US" baseline="0" dirty="0" smtClean="0">
                <a:solidFill>
                  <a:srgbClr val="000000"/>
                </a:solidFill>
              </a:rPr>
              <a:t>(</a:t>
            </a:r>
            <a:r>
              <a:rPr lang="en-US" baseline="0" dirty="0" err="1" smtClean="0">
                <a:solidFill>
                  <a:srgbClr val="000000"/>
                </a:solidFill>
              </a:rPr>
              <a:t>abstrato</a:t>
            </a:r>
            <a:r>
              <a:rPr lang="en-US" baseline="0" dirty="0" smtClean="0">
                <a:solidFill>
                  <a:srgbClr val="000000"/>
                </a:solidFill>
              </a:rPr>
              <a:t>) e a </a:t>
            </a:r>
            <a:r>
              <a:rPr lang="en-US" baseline="0" dirty="0" err="1" smtClean="0">
                <a:solidFill>
                  <a:srgbClr val="000000"/>
                </a:solidFill>
              </a:rPr>
              <a:t>concretização</a:t>
            </a:r>
            <a:r>
              <a:rPr lang="en-US" baseline="0" dirty="0" smtClean="0">
                <a:solidFill>
                  <a:srgbClr val="000000"/>
                </a:solidFill>
              </a:rPr>
              <a:t> e um </a:t>
            </a:r>
            <a:r>
              <a:rPr lang="en-US" baseline="0" dirty="0" err="1" smtClean="0">
                <a:solidFill>
                  <a:srgbClr val="000000"/>
                </a:solidFill>
              </a:rPr>
              <a:t>sistema</a:t>
            </a:r>
            <a:r>
              <a:rPr lang="en-US" baseline="0" dirty="0" smtClean="0">
                <a:solidFill>
                  <a:srgbClr val="000000"/>
                </a:solidFill>
              </a:rPr>
              <a:t>.</a:t>
            </a:r>
          </a:p>
          <a:p>
            <a:pPr>
              <a:spcBef>
                <a:spcPct val="0"/>
              </a:spcBef>
            </a:pPr>
            <a:endParaRPr lang="en-US" baseline="0" dirty="0" smtClean="0">
              <a:solidFill>
                <a:srgbClr val="000000"/>
              </a:solidFill>
            </a:endParaRPr>
          </a:p>
          <a:p>
            <a:pPr>
              <a:spcBef>
                <a:spcPct val="0"/>
              </a:spcBef>
            </a:pPr>
            <a:r>
              <a:rPr lang="en-US" baseline="0" dirty="0" smtClean="0">
                <a:solidFill>
                  <a:srgbClr val="000000"/>
                </a:solidFill>
              </a:rPr>
              <a:t>Segundo o SEI(Software Engineering Institute): “</a:t>
            </a:r>
            <a:r>
              <a:rPr lang="en-US" baseline="0" dirty="0" err="1" smtClean="0">
                <a:solidFill>
                  <a:srgbClr val="000000"/>
                </a:solidFill>
              </a:rPr>
              <a:t>Arquitetura</a:t>
            </a:r>
            <a:r>
              <a:rPr lang="en-US" baseline="0" dirty="0" smtClean="0">
                <a:solidFill>
                  <a:srgbClr val="000000"/>
                </a:solidFill>
              </a:rPr>
              <a:t> de software de um </a:t>
            </a:r>
            <a:r>
              <a:rPr lang="en-US" baseline="0" dirty="0" err="1" smtClean="0">
                <a:solidFill>
                  <a:srgbClr val="000000"/>
                </a:solidFill>
              </a:rPr>
              <a:t>sistema</a:t>
            </a:r>
            <a:r>
              <a:rPr lang="en-US" baseline="0" dirty="0" smtClean="0">
                <a:solidFill>
                  <a:srgbClr val="000000"/>
                </a:solidFill>
              </a:rPr>
              <a:t> é um </a:t>
            </a:r>
            <a:r>
              <a:rPr lang="en-US" baseline="0" dirty="0" err="1" smtClean="0">
                <a:solidFill>
                  <a:srgbClr val="000000"/>
                </a:solidFill>
              </a:rPr>
              <a:t>conjunto</a:t>
            </a:r>
            <a:r>
              <a:rPr lang="en-US" baseline="0" dirty="0" smtClean="0">
                <a:solidFill>
                  <a:srgbClr val="000000"/>
                </a:solidFill>
              </a:rPr>
              <a:t> de </a:t>
            </a:r>
            <a:r>
              <a:rPr lang="en-US" baseline="0" dirty="0" err="1" smtClean="0">
                <a:solidFill>
                  <a:srgbClr val="000000"/>
                </a:solidFill>
              </a:rPr>
              <a:t>estruturas</a:t>
            </a:r>
            <a:r>
              <a:rPr lang="en-US" baseline="0" dirty="0" smtClean="0">
                <a:solidFill>
                  <a:srgbClr val="000000"/>
                </a:solidFill>
              </a:rPr>
              <a:t> </a:t>
            </a:r>
            <a:r>
              <a:rPr lang="en-US" baseline="0" dirty="0" err="1" smtClean="0">
                <a:solidFill>
                  <a:srgbClr val="000000"/>
                </a:solidFill>
              </a:rPr>
              <a:t>necessárias</a:t>
            </a:r>
            <a:r>
              <a:rPr lang="en-US" baseline="0" dirty="0" smtClean="0">
                <a:solidFill>
                  <a:srgbClr val="000000"/>
                </a:solidFill>
              </a:rPr>
              <a:t> para </a:t>
            </a:r>
            <a:r>
              <a:rPr lang="pt-BR" baseline="0" noProof="0" dirty="0" smtClean="0">
                <a:solidFill>
                  <a:srgbClr val="000000"/>
                </a:solidFill>
              </a:rPr>
              <a:t>racionalizar</a:t>
            </a:r>
            <a:r>
              <a:rPr lang="en-US" baseline="0" dirty="0" smtClean="0">
                <a:solidFill>
                  <a:srgbClr val="000000"/>
                </a:solidFill>
              </a:rPr>
              <a:t> um </a:t>
            </a:r>
            <a:r>
              <a:rPr lang="en-US" baseline="0" dirty="0" err="1" smtClean="0">
                <a:solidFill>
                  <a:srgbClr val="000000"/>
                </a:solidFill>
              </a:rPr>
              <a:t>sistema</a:t>
            </a:r>
            <a:r>
              <a:rPr lang="en-US" baseline="0" dirty="0" smtClean="0">
                <a:solidFill>
                  <a:srgbClr val="000000"/>
                </a:solidFill>
              </a:rPr>
              <a:t>, </a:t>
            </a:r>
            <a:r>
              <a:rPr lang="en-US" baseline="0" dirty="0" err="1" smtClean="0">
                <a:solidFill>
                  <a:srgbClr val="000000"/>
                </a:solidFill>
              </a:rPr>
              <a:t>que</a:t>
            </a:r>
            <a:r>
              <a:rPr lang="en-US" baseline="0" dirty="0" smtClean="0">
                <a:solidFill>
                  <a:srgbClr val="000000"/>
                </a:solidFill>
              </a:rPr>
              <a:t> </a:t>
            </a:r>
            <a:r>
              <a:rPr lang="en-US" baseline="0" dirty="0" err="1" smtClean="0">
                <a:solidFill>
                  <a:srgbClr val="000000"/>
                </a:solidFill>
              </a:rPr>
              <a:t>copreende</a:t>
            </a:r>
            <a:r>
              <a:rPr lang="en-US" baseline="0" dirty="0" smtClean="0">
                <a:solidFill>
                  <a:srgbClr val="000000"/>
                </a:solidFill>
              </a:rPr>
              <a:t> </a:t>
            </a:r>
            <a:r>
              <a:rPr lang="en-US" baseline="0" dirty="0" err="1" smtClean="0">
                <a:solidFill>
                  <a:srgbClr val="000000"/>
                </a:solidFill>
              </a:rPr>
              <a:t>elementos</a:t>
            </a:r>
            <a:r>
              <a:rPr lang="en-US" baseline="0" dirty="0" smtClean="0">
                <a:solidFill>
                  <a:srgbClr val="000000"/>
                </a:solidFill>
              </a:rPr>
              <a:t>, </a:t>
            </a:r>
            <a:r>
              <a:rPr lang="en-US" baseline="0" dirty="0" err="1" smtClean="0">
                <a:solidFill>
                  <a:srgbClr val="000000"/>
                </a:solidFill>
              </a:rPr>
              <a:t>relacões</a:t>
            </a:r>
            <a:r>
              <a:rPr lang="en-US" baseline="0" dirty="0" smtClean="0">
                <a:solidFill>
                  <a:srgbClr val="000000"/>
                </a:solidFill>
              </a:rPr>
              <a:t> entre </a:t>
            </a:r>
            <a:r>
              <a:rPr lang="en-US" baseline="0" dirty="0" err="1" smtClean="0">
                <a:solidFill>
                  <a:srgbClr val="000000"/>
                </a:solidFill>
              </a:rPr>
              <a:t>eles</a:t>
            </a:r>
            <a:r>
              <a:rPr lang="en-US" baseline="0" dirty="0" smtClean="0">
                <a:solidFill>
                  <a:srgbClr val="000000"/>
                </a:solidFill>
              </a:rPr>
              <a:t>, e </a:t>
            </a:r>
            <a:r>
              <a:rPr lang="en-US" baseline="0" dirty="0" err="1" smtClean="0">
                <a:solidFill>
                  <a:srgbClr val="000000"/>
                </a:solidFill>
              </a:rPr>
              <a:t>proprieda</a:t>
            </a:r>
            <a:r>
              <a:rPr lang="pt-BR" baseline="0" noProof="0" dirty="0" smtClean="0">
                <a:solidFill>
                  <a:srgbClr val="000000"/>
                </a:solidFill>
              </a:rPr>
              <a:t>d</a:t>
            </a:r>
            <a:r>
              <a:rPr lang="en-US" baseline="0" dirty="0" err="1" smtClean="0">
                <a:solidFill>
                  <a:srgbClr val="000000"/>
                </a:solidFill>
              </a:rPr>
              <a:t>es</a:t>
            </a:r>
            <a:r>
              <a:rPr lang="en-US" baseline="0" dirty="0" smtClean="0">
                <a:solidFill>
                  <a:srgbClr val="000000"/>
                </a:solidFill>
              </a:rPr>
              <a:t> de ambos.</a:t>
            </a:r>
          </a:p>
        </p:txBody>
      </p:sp>
      <p:sp>
        <p:nvSpPr>
          <p:cNvPr id="1741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Segoe UI" pitchFamily="34" charset="0"/>
              </a:defRPr>
            </a:lvl1pPr>
            <a:lvl2pPr marL="742950" indent="-285750">
              <a:defRPr>
                <a:solidFill>
                  <a:schemeClr val="tx1"/>
                </a:solidFill>
                <a:latin typeface="Segoe UI" pitchFamily="34" charset="0"/>
              </a:defRPr>
            </a:lvl2pPr>
            <a:lvl3pPr marL="1143000" indent="-228600">
              <a:defRPr>
                <a:solidFill>
                  <a:schemeClr val="tx1"/>
                </a:solidFill>
                <a:latin typeface="Segoe UI" pitchFamily="34" charset="0"/>
              </a:defRPr>
            </a:lvl3pPr>
            <a:lvl4pPr marL="1600200" indent="-228600">
              <a:defRPr>
                <a:solidFill>
                  <a:schemeClr val="tx1"/>
                </a:solidFill>
                <a:latin typeface="Segoe UI" pitchFamily="34" charset="0"/>
              </a:defRPr>
            </a:lvl4pPr>
            <a:lvl5pPr marL="2057400" indent="-228600">
              <a:defRPr>
                <a:solidFill>
                  <a:schemeClr val="tx1"/>
                </a:solidFill>
                <a:latin typeface="Segoe UI" pitchFamily="34" charset="0"/>
              </a:defRPr>
            </a:lvl5pPr>
            <a:lvl6pPr marL="2514600" indent="-228600" fontAlgn="base">
              <a:spcBef>
                <a:spcPct val="0"/>
              </a:spcBef>
              <a:spcAft>
                <a:spcPct val="0"/>
              </a:spcAft>
              <a:defRPr>
                <a:solidFill>
                  <a:schemeClr val="tx1"/>
                </a:solidFill>
                <a:latin typeface="Segoe UI" pitchFamily="34" charset="0"/>
              </a:defRPr>
            </a:lvl6pPr>
            <a:lvl7pPr marL="2971800" indent="-228600" fontAlgn="base">
              <a:spcBef>
                <a:spcPct val="0"/>
              </a:spcBef>
              <a:spcAft>
                <a:spcPct val="0"/>
              </a:spcAft>
              <a:defRPr>
                <a:solidFill>
                  <a:schemeClr val="tx1"/>
                </a:solidFill>
                <a:latin typeface="Segoe UI" pitchFamily="34" charset="0"/>
              </a:defRPr>
            </a:lvl7pPr>
            <a:lvl8pPr marL="3429000" indent="-228600" fontAlgn="base">
              <a:spcBef>
                <a:spcPct val="0"/>
              </a:spcBef>
              <a:spcAft>
                <a:spcPct val="0"/>
              </a:spcAft>
              <a:defRPr>
                <a:solidFill>
                  <a:schemeClr val="tx1"/>
                </a:solidFill>
                <a:latin typeface="Segoe UI" pitchFamily="34" charset="0"/>
              </a:defRPr>
            </a:lvl8pPr>
            <a:lvl9pPr marL="3886200" indent="-228600" fontAlgn="base">
              <a:spcBef>
                <a:spcPct val="0"/>
              </a:spcBef>
              <a:spcAft>
                <a:spcPct val="0"/>
              </a:spcAft>
              <a:defRPr>
                <a:solidFill>
                  <a:schemeClr val="tx1"/>
                </a:solidFill>
                <a:latin typeface="Segoe UI" pitchFamily="34" charset="0"/>
              </a:defRPr>
            </a:lvl9pPr>
          </a:lstStyle>
          <a:p>
            <a:pPr fontAlgn="base">
              <a:spcBef>
                <a:spcPct val="0"/>
              </a:spcBef>
              <a:spcAft>
                <a:spcPct val="0"/>
              </a:spcAft>
              <a:buSzPct val="100000"/>
            </a:pPr>
            <a:fld id="{71148226-639E-4790-AF07-14892D7F7E51}" type="slidenum">
              <a:rPr lang="en-US">
                <a:solidFill>
                  <a:srgbClr val="000000"/>
                </a:solidFill>
                <a:latin typeface="Calibri" pitchFamily="34" charset="0"/>
              </a:rPr>
              <a:pPr fontAlgn="base">
                <a:spcBef>
                  <a:spcPct val="0"/>
                </a:spcBef>
                <a:spcAft>
                  <a:spcPct val="0"/>
                </a:spcAft>
                <a:buSzPct val="100000"/>
              </a:pPr>
              <a:t>15</a:t>
            </a:fld>
            <a:endParaRPr lang="en-US">
              <a:solidFill>
                <a:srgbClr val="000000"/>
              </a:solidFill>
              <a:latin typeface="Calibri" pitchFamily="34" charset="0"/>
            </a:endParaRPr>
          </a:p>
        </p:txBody>
      </p:sp>
    </p:spTree>
    <p:extLst>
      <p:ext uri="{BB962C8B-B14F-4D97-AF65-F5344CB8AC3E}">
        <p14:creationId xmlns:p14="http://schemas.microsoft.com/office/powerpoint/2010/main" val="161508109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5" name="Retângulo 4"/>
          <p:cNvSpPr/>
          <p:nvPr userDrawn="1"/>
        </p:nvSpPr>
        <p:spPr>
          <a:xfrm>
            <a:off x="0" y="-24493"/>
            <a:ext cx="12192000" cy="4865688"/>
          </a:xfrm>
          <a:prstGeom prst="rect">
            <a:avLst/>
          </a:prstGeom>
          <a:solidFill>
            <a:srgbClr val="00006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pt-BR" dirty="0"/>
          </a:p>
        </p:txBody>
      </p:sp>
      <p:sp>
        <p:nvSpPr>
          <p:cNvPr id="2" name="Título 1"/>
          <p:cNvSpPr>
            <a:spLocks noGrp="1"/>
          </p:cNvSpPr>
          <p:nvPr>
            <p:ph type="ctrTitle"/>
          </p:nvPr>
        </p:nvSpPr>
        <p:spPr>
          <a:xfrm>
            <a:off x="838200" y="2061006"/>
            <a:ext cx="10515600" cy="2387600"/>
          </a:xfrm>
        </p:spPr>
        <p:txBody>
          <a:bodyPr anchor="b">
            <a:normAutofit/>
          </a:bodyPr>
          <a:lstStyle>
            <a:lvl1pPr algn="l">
              <a:defRPr sz="5400">
                <a:solidFill>
                  <a:schemeClr val="bg1"/>
                </a:solidFill>
              </a:defRPr>
            </a:lvl1pPr>
          </a:lstStyle>
          <a:p>
            <a:r>
              <a:rPr lang="pt-BR" smtClean="0"/>
              <a:t>Clique para editar o título mestre</a:t>
            </a:r>
            <a:endParaRPr lang="pt-BR" dirty="0"/>
          </a:p>
        </p:txBody>
      </p:sp>
      <p:sp>
        <p:nvSpPr>
          <p:cNvPr id="3" name="Subtítulo 2"/>
          <p:cNvSpPr>
            <a:spLocks noGrp="1"/>
          </p:cNvSpPr>
          <p:nvPr>
            <p:ph type="subTitle" idx="1"/>
          </p:nvPr>
        </p:nvSpPr>
        <p:spPr>
          <a:xfrm>
            <a:off x="838202" y="5110609"/>
            <a:ext cx="6705599" cy="1137793"/>
          </a:xfrm>
        </p:spPr>
        <p:txBody>
          <a:bodyPr>
            <a:normAutofit/>
          </a:bodyPr>
          <a:lstStyle>
            <a:lvl1pPr marL="0" indent="0" algn="l">
              <a:lnSpc>
                <a:spcPct val="150000"/>
              </a:lnSpc>
              <a:spcBef>
                <a:spcPts val="600"/>
              </a:spcBef>
              <a:buNone/>
              <a:defRPr sz="2800">
                <a:solidFill>
                  <a:srgbClr val="000066"/>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dirty="0" smtClean="0"/>
              <a:t>Clique para editar o estilo do subtítulo mestre</a:t>
            </a:r>
            <a:endParaRPr lang="pt-BR" dirty="0"/>
          </a:p>
        </p:txBody>
      </p:sp>
      <p:sp>
        <p:nvSpPr>
          <p:cNvPr id="6" name="Espaço Reservado para Data 3"/>
          <p:cNvSpPr>
            <a:spLocks noGrp="1"/>
          </p:cNvSpPr>
          <p:nvPr>
            <p:ph type="dt" sz="half" idx="10"/>
          </p:nvPr>
        </p:nvSpPr>
        <p:spPr/>
        <p:txBody>
          <a:bodyPr/>
          <a:lstStyle>
            <a:lvl1pPr>
              <a:defRPr/>
            </a:lvl1pPr>
          </a:lstStyle>
          <a:p>
            <a:pPr>
              <a:defRPr/>
            </a:pPr>
            <a:fld id="{945A44AA-C85A-41B3-A077-F5B5655FD9A6}" type="datetimeFigureOut">
              <a:rPr lang="pt-BR" smtClean="0"/>
              <a:pPr>
                <a:defRPr/>
              </a:pPr>
              <a:t>30/05/2015</a:t>
            </a:fld>
            <a:endParaRPr lang="pt-BR" dirty="0"/>
          </a:p>
        </p:txBody>
      </p:sp>
      <p:sp>
        <p:nvSpPr>
          <p:cNvPr id="7" name="Espaço Reservado para Rodapé 4"/>
          <p:cNvSpPr>
            <a:spLocks noGrp="1"/>
          </p:cNvSpPr>
          <p:nvPr>
            <p:ph type="ftr" sz="quarter" idx="11"/>
          </p:nvPr>
        </p:nvSpPr>
        <p:spPr/>
        <p:txBody>
          <a:bodyPr/>
          <a:lstStyle>
            <a:lvl1pPr>
              <a:defRPr/>
            </a:lvl1pPr>
          </a:lstStyle>
          <a:p>
            <a:pPr>
              <a:defRPr/>
            </a:pPr>
            <a:endParaRPr lang="pt-BR" dirty="0"/>
          </a:p>
        </p:txBody>
      </p:sp>
      <p:sp>
        <p:nvSpPr>
          <p:cNvPr id="8" name="Espaço Reservado para Número de Slide 5"/>
          <p:cNvSpPr>
            <a:spLocks noGrp="1"/>
          </p:cNvSpPr>
          <p:nvPr>
            <p:ph type="sldNum" sz="quarter" idx="12"/>
          </p:nvPr>
        </p:nvSpPr>
        <p:spPr>
          <a:xfrm>
            <a:off x="5694686" y="5937251"/>
            <a:ext cx="3276600" cy="365125"/>
          </a:xfrm>
        </p:spPr>
        <p:txBody>
          <a:bodyPr/>
          <a:lstStyle>
            <a:lvl1pPr>
              <a:defRPr/>
            </a:lvl1pPr>
          </a:lstStyle>
          <a:p>
            <a:pPr>
              <a:defRPr/>
            </a:pPr>
            <a:fld id="{7E743680-2E35-4D36-87BE-8FB40741C88A}" type="slidenum">
              <a:rPr lang="pt-BR" smtClean="0"/>
              <a:pPr>
                <a:defRPr/>
              </a:pPr>
              <a:t>‹nº›</a:t>
            </a:fld>
            <a:endParaRPr lang="pt-BR" dirty="0"/>
          </a:p>
        </p:txBody>
      </p:sp>
      <p:pic>
        <p:nvPicPr>
          <p:cNvPr id="9" name="Imagem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68578" y="5439747"/>
            <a:ext cx="1595430" cy="1402575"/>
          </a:xfrm>
          <a:prstGeom prst="rect">
            <a:avLst/>
          </a:prstGeom>
        </p:spPr>
      </p:pic>
    </p:spTree>
    <p:extLst>
      <p:ext uri="{BB962C8B-B14F-4D97-AF65-F5344CB8AC3E}">
        <p14:creationId xmlns:p14="http://schemas.microsoft.com/office/powerpoint/2010/main" val="30358314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4" name="Retângulo 3"/>
          <p:cNvSpPr/>
          <p:nvPr/>
        </p:nvSpPr>
        <p:spPr>
          <a:xfrm>
            <a:off x="0" y="0"/>
            <a:ext cx="12192000" cy="1333500"/>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pt-BR" dirty="0"/>
          </a:p>
        </p:txBody>
      </p:sp>
      <p:sp>
        <p:nvSpPr>
          <p:cNvPr id="5" name="Retângulo 4"/>
          <p:cNvSpPr/>
          <p:nvPr userDrawn="1"/>
        </p:nvSpPr>
        <p:spPr>
          <a:xfrm>
            <a:off x="0" y="0"/>
            <a:ext cx="12192000" cy="1333500"/>
          </a:xfrm>
          <a:prstGeom prst="rect">
            <a:avLst/>
          </a:prstGeom>
          <a:solidFill>
            <a:srgbClr val="00006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pt-BR" dirty="0"/>
          </a:p>
        </p:txBody>
      </p:sp>
      <p:sp>
        <p:nvSpPr>
          <p:cNvPr id="2" name="Título 1"/>
          <p:cNvSpPr>
            <a:spLocks noGrp="1"/>
          </p:cNvSpPr>
          <p:nvPr>
            <p:ph type="title"/>
          </p:nvPr>
        </p:nvSpPr>
        <p:spPr>
          <a:xfrm>
            <a:off x="609600" y="1"/>
            <a:ext cx="10744200" cy="1228436"/>
          </a:xfrm>
        </p:spPr>
        <p:txBody>
          <a:bodyPr anchor="b">
            <a:normAutofit/>
          </a:bodyPr>
          <a:lstStyle>
            <a:lvl1pPr>
              <a:defRPr sz="3600">
                <a:solidFill>
                  <a:schemeClr val="bg1"/>
                </a:solidFill>
              </a:defRPr>
            </a:lvl1pPr>
          </a:lstStyle>
          <a:p>
            <a:r>
              <a:rPr lang="pt-BR" smtClean="0"/>
              <a:t>Clique para editar o título mestre</a:t>
            </a:r>
            <a:endParaRPr lang="pt-BR" dirty="0"/>
          </a:p>
        </p:txBody>
      </p:sp>
      <p:sp>
        <p:nvSpPr>
          <p:cNvPr id="3" name="Espaço Reservado para Texto Vertical 2"/>
          <p:cNvSpPr>
            <a:spLocks noGrp="1"/>
          </p:cNvSpPr>
          <p:nvPr>
            <p:ph type="body" orient="vert" idx="1"/>
          </p:nvPr>
        </p:nvSpPr>
        <p:spPr/>
        <p:txBody>
          <a:bodyPr vert="eaVert"/>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dirty="0"/>
          </a:p>
        </p:txBody>
      </p:sp>
      <p:sp>
        <p:nvSpPr>
          <p:cNvPr id="6" name="Espaço Reservado para Data 3"/>
          <p:cNvSpPr>
            <a:spLocks noGrp="1"/>
          </p:cNvSpPr>
          <p:nvPr>
            <p:ph type="dt" sz="half" idx="10"/>
          </p:nvPr>
        </p:nvSpPr>
        <p:spPr/>
        <p:txBody>
          <a:bodyPr/>
          <a:lstStyle>
            <a:lvl1pPr>
              <a:defRPr/>
            </a:lvl1pPr>
          </a:lstStyle>
          <a:p>
            <a:pPr>
              <a:defRPr/>
            </a:pPr>
            <a:fld id="{7FF60129-0B1F-41FE-B76E-0CC64AD2046D}" type="datetimeFigureOut">
              <a:rPr lang="pt-BR" smtClean="0"/>
              <a:pPr>
                <a:defRPr/>
              </a:pPr>
              <a:t>30/05/2015</a:t>
            </a:fld>
            <a:endParaRPr lang="pt-BR" dirty="0"/>
          </a:p>
        </p:txBody>
      </p:sp>
      <p:sp>
        <p:nvSpPr>
          <p:cNvPr id="7" name="Espaço Reservado para Rodapé 4"/>
          <p:cNvSpPr>
            <a:spLocks noGrp="1"/>
          </p:cNvSpPr>
          <p:nvPr>
            <p:ph type="ftr" sz="quarter" idx="11"/>
          </p:nvPr>
        </p:nvSpPr>
        <p:spPr/>
        <p:txBody>
          <a:bodyPr/>
          <a:lstStyle>
            <a:lvl1pPr>
              <a:defRPr/>
            </a:lvl1pPr>
          </a:lstStyle>
          <a:p>
            <a:pPr>
              <a:defRPr/>
            </a:pPr>
            <a:endParaRPr lang="pt-BR" dirty="0"/>
          </a:p>
        </p:txBody>
      </p:sp>
      <p:sp>
        <p:nvSpPr>
          <p:cNvPr id="8" name="Espaço Reservado para Número de Slide 5"/>
          <p:cNvSpPr>
            <a:spLocks noGrp="1"/>
          </p:cNvSpPr>
          <p:nvPr>
            <p:ph type="sldNum" sz="quarter" idx="12"/>
          </p:nvPr>
        </p:nvSpPr>
        <p:spPr/>
        <p:txBody>
          <a:bodyPr/>
          <a:lstStyle>
            <a:lvl1pPr>
              <a:defRPr/>
            </a:lvl1pPr>
          </a:lstStyle>
          <a:p>
            <a:pPr>
              <a:defRPr/>
            </a:pPr>
            <a:fld id="{67AFF573-ADDF-4EC8-9123-1A432C4F0504}" type="slidenum">
              <a:rPr lang="pt-BR" smtClean="0"/>
              <a:pPr>
                <a:defRPr/>
              </a:pPr>
              <a:t>‹nº›</a:t>
            </a:fld>
            <a:endParaRPr lang="pt-BR" dirty="0"/>
          </a:p>
        </p:txBody>
      </p:sp>
    </p:spTree>
    <p:extLst>
      <p:ext uri="{BB962C8B-B14F-4D97-AF65-F5344CB8AC3E}">
        <p14:creationId xmlns:p14="http://schemas.microsoft.com/office/powerpoint/2010/main" val="1777146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e texto verticais">
    <p:spTree>
      <p:nvGrpSpPr>
        <p:cNvPr id="1" name=""/>
        <p:cNvGrpSpPr/>
        <p:nvPr/>
      </p:nvGrpSpPr>
      <p:grpSpPr>
        <a:xfrm>
          <a:off x="0" y="0"/>
          <a:ext cx="0" cy="0"/>
          <a:chOff x="0" y="0"/>
          <a:chExt cx="0" cy="0"/>
        </a:xfrm>
      </p:grpSpPr>
      <p:sp>
        <p:nvSpPr>
          <p:cNvPr id="4" name="Retângulo 3"/>
          <p:cNvSpPr/>
          <p:nvPr/>
        </p:nvSpPr>
        <p:spPr>
          <a:xfrm>
            <a:off x="10094913" y="0"/>
            <a:ext cx="2097087" cy="6858000"/>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pt-BR" dirty="0"/>
          </a:p>
        </p:txBody>
      </p:sp>
      <p:sp>
        <p:nvSpPr>
          <p:cNvPr id="5" name="Retângulo 4"/>
          <p:cNvSpPr/>
          <p:nvPr userDrawn="1"/>
        </p:nvSpPr>
        <p:spPr>
          <a:xfrm>
            <a:off x="10094913" y="0"/>
            <a:ext cx="2097087" cy="6858000"/>
          </a:xfrm>
          <a:prstGeom prst="rect">
            <a:avLst/>
          </a:prstGeom>
          <a:solidFill>
            <a:srgbClr val="00006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pt-BR" dirty="0"/>
          </a:p>
        </p:txBody>
      </p:sp>
      <p:sp>
        <p:nvSpPr>
          <p:cNvPr id="2" name="Título Vertical 1"/>
          <p:cNvSpPr>
            <a:spLocks noGrp="1"/>
          </p:cNvSpPr>
          <p:nvPr>
            <p:ph type="title" orient="vert"/>
          </p:nvPr>
        </p:nvSpPr>
        <p:spPr>
          <a:xfrm>
            <a:off x="10215419" y="365125"/>
            <a:ext cx="1819564" cy="5811838"/>
          </a:xfrm>
        </p:spPr>
        <p:txBody>
          <a:bodyPr vert="eaVert" anchor="b">
            <a:normAutofit/>
          </a:bodyPr>
          <a:lstStyle>
            <a:lvl1pPr>
              <a:defRPr sz="3600">
                <a:solidFill>
                  <a:schemeClr val="bg1"/>
                </a:solidFill>
              </a:defRPr>
            </a:lvl1pPr>
          </a:lstStyle>
          <a:p>
            <a:r>
              <a:rPr lang="pt-BR" smtClean="0"/>
              <a:t>Clique para editar o título mestre</a:t>
            </a:r>
            <a:endParaRPr lang="pt-BR" dirty="0"/>
          </a:p>
        </p:txBody>
      </p:sp>
      <p:sp>
        <p:nvSpPr>
          <p:cNvPr id="3" name="Espaço Reservado para Texto Vertical 2"/>
          <p:cNvSpPr>
            <a:spLocks noGrp="1"/>
          </p:cNvSpPr>
          <p:nvPr>
            <p:ph type="body" orient="vert" idx="1"/>
          </p:nvPr>
        </p:nvSpPr>
        <p:spPr>
          <a:xfrm>
            <a:off x="838201" y="365125"/>
            <a:ext cx="7734300" cy="5811838"/>
          </a:xfrm>
        </p:spPr>
        <p:txBody>
          <a:bodyPr vert="eaVert"/>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dirty="0"/>
          </a:p>
        </p:txBody>
      </p:sp>
      <p:sp>
        <p:nvSpPr>
          <p:cNvPr id="6" name="Espaço Reservado para Data 3"/>
          <p:cNvSpPr>
            <a:spLocks noGrp="1"/>
          </p:cNvSpPr>
          <p:nvPr>
            <p:ph type="dt" sz="half" idx="10"/>
          </p:nvPr>
        </p:nvSpPr>
        <p:spPr/>
        <p:txBody>
          <a:bodyPr/>
          <a:lstStyle>
            <a:lvl1pPr>
              <a:defRPr/>
            </a:lvl1pPr>
          </a:lstStyle>
          <a:p>
            <a:pPr>
              <a:defRPr/>
            </a:pPr>
            <a:fld id="{BC01B94D-9BEE-4D08-9D39-FA3E64F2DAB9}" type="datetimeFigureOut">
              <a:rPr lang="pt-BR" smtClean="0"/>
              <a:pPr>
                <a:defRPr/>
              </a:pPr>
              <a:t>30/05/2015</a:t>
            </a:fld>
            <a:endParaRPr lang="pt-BR" dirty="0"/>
          </a:p>
        </p:txBody>
      </p:sp>
      <p:sp>
        <p:nvSpPr>
          <p:cNvPr id="7" name="Espaço Reservado para Rodapé 4"/>
          <p:cNvSpPr>
            <a:spLocks noGrp="1"/>
          </p:cNvSpPr>
          <p:nvPr>
            <p:ph type="ftr" sz="quarter" idx="11"/>
          </p:nvPr>
        </p:nvSpPr>
        <p:spPr/>
        <p:txBody>
          <a:bodyPr/>
          <a:lstStyle>
            <a:lvl1pPr>
              <a:defRPr/>
            </a:lvl1pPr>
          </a:lstStyle>
          <a:p>
            <a:pPr>
              <a:defRPr/>
            </a:pPr>
            <a:endParaRPr lang="pt-BR" dirty="0"/>
          </a:p>
        </p:txBody>
      </p:sp>
      <p:sp>
        <p:nvSpPr>
          <p:cNvPr id="8" name="Espaço Reservado para Número de Slide 5"/>
          <p:cNvSpPr>
            <a:spLocks noGrp="1"/>
          </p:cNvSpPr>
          <p:nvPr>
            <p:ph type="sldNum" sz="quarter" idx="12"/>
          </p:nvPr>
        </p:nvSpPr>
        <p:spPr/>
        <p:txBody>
          <a:bodyPr/>
          <a:lstStyle>
            <a:lvl1pPr>
              <a:defRPr/>
            </a:lvl1pPr>
          </a:lstStyle>
          <a:p>
            <a:pPr>
              <a:defRPr/>
            </a:pPr>
            <a:fld id="{5C0B0827-F6AE-40F2-922F-77E16265A5C0}" type="slidenum">
              <a:rPr lang="pt-BR" smtClean="0"/>
              <a:pPr>
                <a:defRPr/>
              </a:pPr>
              <a:t>‹nº›</a:t>
            </a:fld>
            <a:endParaRPr lang="pt-BR" dirty="0"/>
          </a:p>
        </p:txBody>
      </p:sp>
    </p:spTree>
    <p:extLst>
      <p:ext uri="{BB962C8B-B14F-4D97-AF65-F5344CB8AC3E}">
        <p14:creationId xmlns:p14="http://schemas.microsoft.com/office/powerpoint/2010/main" val="10561003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4" name="Retângulo 3"/>
          <p:cNvSpPr/>
          <p:nvPr/>
        </p:nvSpPr>
        <p:spPr>
          <a:xfrm>
            <a:off x="0" y="0"/>
            <a:ext cx="12192000" cy="1333500"/>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pt-BR" dirty="0"/>
          </a:p>
        </p:txBody>
      </p:sp>
      <p:sp>
        <p:nvSpPr>
          <p:cNvPr id="5" name="Retângulo 4"/>
          <p:cNvSpPr/>
          <p:nvPr userDrawn="1"/>
        </p:nvSpPr>
        <p:spPr>
          <a:xfrm>
            <a:off x="0" y="0"/>
            <a:ext cx="12192000" cy="1333500"/>
          </a:xfrm>
          <a:prstGeom prst="rect">
            <a:avLst/>
          </a:prstGeom>
          <a:solidFill>
            <a:srgbClr val="00006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pt-BR" dirty="0"/>
          </a:p>
        </p:txBody>
      </p:sp>
      <p:sp>
        <p:nvSpPr>
          <p:cNvPr id="2" name="Título 1"/>
          <p:cNvSpPr>
            <a:spLocks noGrp="1"/>
          </p:cNvSpPr>
          <p:nvPr>
            <p:ph type="title"/>
          </p:nvPr>
        </p:nvSpPr>
        <p:spPr>
          <a:xfrm>
            <a:off x="604434" y="0"/>
            <a:ext cx="10749367" cy="1208868"/>
          </a:xfrm>
        </p:spPr>
        <p:txBody>
          <a:bodyPr anchor="b">
            <a:normAutofit/>
          </a:bodyPr>
          <a:lstStyle>
            <a:lvl1pPr>
              <a:defRPr sz="3600">
                <a:solidFill>
                  <a:schemeClr val="bg1"/>
                </a:solidFill>
              </a:defRPr>
            </a:lvl1pPr>
          </a:lstStyle>
          <a:p>
            <a:r>
              <a:rPr lang="pt-BR" dirty="0" smtClean="0"/>
              <a:t>Clique para editar o título mestre</a:t>
            </a:r>
            <a:endParaRPr lang="pt-BR" dirty="0"/>
          </a:p>
        </p:txBody>
      </p:sp>
      <p:sp>
        <p:nvSpPr>
          <p:cNvPr id="3" name="Espaço Reservado para Conteúdo 2"/>
          <p:cNvSpPr>
            <a:spLocks noGrp="1"/>
          </p:cNvSpPr>
          <p:nvPr>
            <p:ph idx="1"/>
          </p:nvPr>
        </p:nvSpPr>
        <p:spPr>
          <a:xfrm>
            <a:off x="838201" y="1825625"/>
            <a:ext cx="4167753" cy="4351338"/>
          </a:xfrm>
        </p:spPr>
        <p:txBody>
          <a:bodyPr>
            <a:normAutofit/>
          </a:bodyPr>
          <a:lstStyle>
            <a:lvl1pPr marL="0" indent="0">
              <a:lnSpc>
                <a:spcPct val="150000"/>
              </a:lnSpc>
              <a:spcAft>
                <a:spcPts val="1200"/>
              </a:spcAft>
              <a:buNone/>
              <a:defRPr sz="1600">
                <a:solidFill>
                  <a:schemeClr val="bg1">
                    <a:lumMod val="50000"/>
                  </a:schemeClr>
                </a:solidFill>
              </a:defRPr>
            </a:lvl1pPr>
            <a:lvl2pPr>
              <a:lnSpc>
                <a:spcPct val="150000"/>
              </a:lnSpc>
              <a:spcAft>
                <a:spcPts val="1200"/>
              </a:spcAft>
              <a:defRPr sz="1400">
                <a:solidFill>
                  <a:schemeClr val="bg1">
                    <a:lumMod val="50000"/>
                  </a:schemeClr>
                </a:solidFill>
              </a:defRPr>
            </a:lvl2pPr>
            <a:lvl3pPr>
              <a:lnSpc>
                <a:spcPct val="150000"/>
              </a:lnSpc>
              <a:spcAft>
                <a:spcPts val="1200"/>
              </a:spcAft>
              <a:defRPr sz="1200">
                <a:solidFill>
                  <a:schemeClr val="bg1">
                    <a:lumMod val="50000"/>
                  </a:schemeClr>
                </a:solidFill>
              </a:defRPr>
            </a:lvl3pPr>
            <a:lvl4pPr>
              <a:lnSpc>
                <a:spcPct val="150000"/>
              </a:lnSpc>
              <a:spcAft>
                <a:spcPts val="1200"/>
              </a:spcAft>
              <a:defRPr sz="1100">
                <a:solidFill>
                  <a:schemeClr val="bg1">
                    <a:lumMod val="50000"/>
                  </a:schemeClr>
                </a:solidFill>
              </a:defRPr>
            </a:lvl4pPr>
            <a:lvl5pPr>
              <a:lnSpc>
                <a:spcPct val="150000"/>
              </a:lnSpc>
              <a:spcAft>
                <a:spcPts val="1200"/>
              </a:spcAft>
              <a:defRPr sz="1100">
                <a:solidFill>
                  <a:schemeClr val="bg1">
                    <a:lumMod val="50000"/>
                  </a:schemeClr>
                </a:solidFill>
              </a:defRPr>
            </a:lvl5p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dirty="0"/>
          </a:p>
        </p:txBody>
      </p:sp>
      <p:sp>
        <p:nvSpPr>
          <p:cNvPr id="6" name="Espaço Reservado para Data 3"/>
          <p:cNvSpPr>
            <a:spLocks noGrp="1"/>
          </p:cNvSpPr>
          <p:nvPr>
            <p:ph type="dt" sz="half" idx="10"/>
          </p:nvPr>
        </p:nvSpPr>
        <p:spPr/>
        <p:txBody>
          <a:bodyPr/>
          <a:lstStyle>
            <a:lvl1pPr>
              <a:defRPr/>
            </a:lvl1pPr>
          </a:lstStyle>
          <a:p>
            <a:pPr>
              <a:defRPr/>
            </a:pPr>
            <a:fld id="{9A8CC4B4-CB2D-4460-B99F-B70EE4A7772D}" type="datetimeFigureOut">
              <a:rPr lang="pt-BR" smtClean="0"/>
              <a:pPr>
                <a:defRPr/>
              </a:pPr>
              <a:t>30/05/2015</a:t>
            </a:fld>
            <a:endParaRPr lang="pt-BR" dirty="0"/>
          </a:p>
        </p:txBody>
      </p:sp>
      <p:sp>
        <p:nvSpPr>
          <p:cNvPr id="7" name="Espaço Reservado para Rodapé 4"/>
          <p:cNvSpPr>
            <a:spLocks noGrp="1"/>
          </p:cNvSpPr>
          <p:nvPr>
            <p:ph type="ftr" sz="quarter" idx="11"/>
          </p:nvPr>
        </p:nvSpPr>
        <p:spPr/>
        <p:txBody>
          <a:bodyPr/>
          <a:lstStyle>
            <a:lvl1pPr>
              <a:defRPr/>
            </a:lvl1pPr>
          </a:lstStyle>
          <a:p>
            <a:pPr>
              <a:defRPr/>
            </a:pPr>
            <a:endParaRPr lang="pt-BR" dirty="0"/>
          </a:p>
        </p:txBody>
      </p:sp>
      <p:sp>
        <p:nvSpPr>
          <p:cNvPr id="8" name="Espaço Reservado para Número de Slide 5"/>
          <p:cNvSpPr>
            <a:spLocks noGrp="1"/>
          </p:cNvSpPr>
          <p:nvPr>
            <p:ph type="sldNum" sz="quarter" idx="12"/>
          </p:nvPr>
        </p:nvSpPr>
        <p:spPr/>
        <p:txBody>
          <a:bodyPr/>
          <a:lstStyle>
            <a:lvl1pPr>
              <a:defRPr/>
            </a:lvl1pPr>
          </a:lstStyle>
          <a:p>
            <a:pPr>
              <a:defRPr/>
            </a:pPr>
            <a:fld id="{99ED8190-ABBA-4192-93D3-0DE00A1206F9}" type="slidenum">
              <a:rPr lang="pt-BR" smtClean="0"/>
              <a:pPr>
                <a:defRPr/>
              </a:pPr>
              <a:t>‹nº›</a:t>
            </a:fld>
            <a:endParaRPr lang="pt-BR" dirty="0"/>
          </a:p>
        </p:txBody>
      </p:sp>
    </p:spTree>
    <p:extLst>
      <p:ext uri="{BB962C8B-B14F-4D97-AF65-F5344CB8AC3E}">
        <p14:creationId xmlns:p14="http://schemas.microsoft.com/office/powerpoint/2010/main" val="20306225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4" name="Retângulo 3"/>
          <p:cNvSpPr/>
          <p:nvPr/>
        </p:nvSpPr>
        <p:spPr>
          <a:xfrm>
            <a:off x="5656263" y="1709738"/>
            <a:ext cx="6535737" cy="3575050"/>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pt-BR" dirty="0"/>
          </a:p>
        </p:txBody>
      </p:sp>
      <p:sp>
        <p:nvSpPr>
          <p:cNvPr id="5" name="Retângulo 4"/>
          <p:cNvSpPr/>
          <p:nvPr userDrawn="1"/>
        </p:nvSpPr>
        <p:spPr>
          <a:xfrm>
            <a:off x="5656263" y="1709738"/>
            <a:ext cx="6535737" cy="3575050"/>
          </a:xfrm>
          <a:prstGeom prst="rect">
            <a:avLst/>
          </a:prstGeom>
          <a:solidFill>
            <a:srgbClr val="00006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pt-BR" dirty="0"/>
          </a:p>
        </p:txBody>
      </p:sp>
      <p:sp>
        <p:nvSpPr>
          <p:cNvPr id="2" name="Título 1"/>
          <p:cNvSpPr>
            <a:spLocks noGrp="1"/>
          </p:cNvSpPr>
          <p:nvPr>
            <p:ph type="title"/>
          </p:nvPr>
        </p:nvSpPr>
        <p:spPr>
          <a:xfrm>
            <a:off x="838201" y="2402238"/>
            <a:ext cx="4508715" cy="2187227"/>
          </a:xfrm>
        </p:spPr>
        <p:txBody>
          <a:bodyPr>
            <a:noAutofit/>
          </a:bodyPr>
          <a:lstStyle>
            <a:lvl1pPr algn="l">
              <a:defRPr sz="4800">
                <a:solidFill>
                  <a:srgbClr val="000066"/>
                </a:solidFill>
              </a:defRPr>
            </a:lvl1pPr>
          </a:lstStyle>
          <a:p>
            <a:r>
              <a:rPr lang="pt-BR" dirty="0" smtClean="0"/>
              <a:t>Clique para editar o título mestre</a:t>
            </a:r>
            <a:endParaRPr lang="pt-BR" dirty="0"/>
          </a:p>
        </p:txBody>
      </p:sp>
      <p:sp>
        <p:nvSpPr>
          <p:cNvPr id="3" name="Espaço Reservado para Texto 2"/>
          <p:cNvSpPr>
            <a:spLocks noGrp="1"/>
          </p:cNvSpPr>
          <p:nvPr>
            <p:ph type="body" idx="1"/>
          </p:nvPr>
        </p:nvSpPr>
        <p:spPr>
          <a:xfrm>
            <a:off x="6323308" y="2402237"/>
            <a:ext cx="5269424" cy="2187226"/>
          </a:xfrm>
        </p:spPr>
        <p:txBody>
          <a:bodyPr anchor="ctr">
            <a:normAutofit/>
          </a:bodyPr>
          <a:lstStyle>
            <a:lvl1pPr marL="0" indent="0">
              <a:lnSpc>
                <a:spcPct val="150000"/>
              </a:lnSpc>
              <a:buNone/>
              <a:defRPr sz="2800">
                <a:solidFill>
                  <a:schemeClr val="bg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pt-BR" smtClean="0"/>
              <a:t>Clique para editar o texto mestre</a:t>
            </a:r>
          </a:p>
        </p:txBody>
      </p:sp>
      <p:sp>
        <p:nvSpPr>
          <p:cNvPr id="6" name="Espaço Reservado para Data 3"/>
          <p:cNvSpPr>
            <a:spLocks noGrp="1"/>
          </p:cNvSpPr>
          <p:nvPr>
            <p:ph type="dt" sz="half" idx="10"/>
          </p:nvPr>
        </p:nvSpPr>
        <p:spPr/>
        <p:txBody>
          <a:bodyPr/>
          <a:lstStyle>
            <a:lvl1pPr>
              <a:defRPr/>
            </a:lvl1pPr>
          </a:lstStyle>
          <a:p>
            <a:pPr>
              <a:defRPr/>
            </a:pPr>
            <a:fld id="{D713B6F2-A64F-455C-8ED9-61C4B7B32E51}" type="datetimeFigureOut">
              <a:rPr lang="pt-BR" smtClean="0"/>
              <a:pPr>
                <a:defRPr/>
              </a:pPr>
              <a:t>30/05/2015</a:t>
            </a:fld>
            <a:endParaRPr lang="pt-BR" dirty="0"/>
          </a:p>
        </p:txBody>
      </p:sp>
      <p:sp>
        <p:nvSpPr>
          <p:cNvPr id="7" name="Espaço Reservado para Rodapé 4"/>
          <p:cNvSpPr>
            <a:spLocks noGrp="1"/>
          </p:cNvSpPr>
          <p:nvPr>
            <p:ph type="ftr" sz="quarter" idx="11"/>
          </p:nvPr>
        </p:nvSpPr>
        <p:spPr/>
        <p:txBody>
          <a:bodyPr/>
          <a:lstStyle>
            <a:lvl1pPr>
              <a:defRPr/>
            </a:lvl1pPr>
          </a:lstStyle>
          <a:p>
            <a:pPr>
              <a:defRPr/>
            </a:pPr>
            <a:endParaRPr lang="pt-BR" dirty="0"/>
          </a:p>
        </p:txBody>
      </p:sp>
      <p:sp>
        <p:nvSpPr>
          <p:cNvPr id="8" name="Espaço Reservado para Número de Slide 5"/>
          <p:cNvSpPr>
            <a:spLocks noGrp="1"/>
          </p:cNvSpPr>
          <p:nvPr>
            <p:ph type="sldNum" sz="quarter" idx="12"/>
          </p:nvPr>
        </p:nvSpPr>
        <p:spPr/>
        <p:txBody>
          <a:bodyPr/>
          <a:lstStyle>
            <a:lvl1pPr>
              <a:defRPr/>
            </a:lvl1pPr>
          </a:lstStyle>
          <a:p>
            <a:pPr>
              <a:defRPr/>
            </a:pPr>
            <a:fld id="{0AED4605-7C7E-441D-99C9-A5CEEE00E4D3}" type="slidenum">
              <a:rPr lang="pt-BR" smtClean="0"/>
              <a:pPr>
                <a:defRPr/>
              </a:pPr>
              <a:t>‹nº›</a:t>
            </a:fld>
            <a:endParaRPr lang="pt-BR" dirty="0"/>
          </a:p>
        </p:txBody>
      </p:sp>
      <p:sp>
        <p:nvSpPr>
          <p:cNvPr id="13" name="Retângulo 12"/>
          <p:cNvSpPr/>
          <p:nvPr userDrawn="1"/>
        </p:nvSpPr>
        <p:spPr>
          <a:xfrm>
            <a:off x="0" y="0"/>
            <a:ext cx="12192000" cy="1333500"/>
          </a:xfrm>
          <a:prstGeom prst="rect">
            <a:avLst/>
          </a:prstGeom>
          <a:solidFill>
            <a:srgbClr val="00006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pt-BR" dirty="0"/>
          </a:p>
        </p:txBody>
      </p:sp>
    </p:spTree>
    <p:extLst>
      <p:ext uri="{BB962C8B-B14F-4D97-AF65-F5344CB8AC3E}">
        <p14:creationId xmlns:p14="http://schemas.microsoft.com/office/powerpoint/2010/main" val="9467984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5" name="Retângulo 4"/>
          <p:cNvSpPr/>
          <p:nvPr/>
        </p:nvSpPr>
        <p:spPr>
          <a:xfrm>
            <a:off x="0" y="0"/>
            <a:ext cx="12192000" cy="1333500"/>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pt-BR" dirty="0"/>
          </a:p>
        </p:txBody>
      </p:sp>
      <p:sp>
        <p:nvSpPr>
          <p:cNvPr id="6" name="Retângulo 5"/>
          <p:cNvSpPr/>
          <p:nvPr userDrawn="1"/>
        </p:nvSpPr>
        <p:spPr>
          <a:xfrm>
            <a:off x="0" y="0"/>
            <a:ext cx="12192000" cy="1333500"/>
          </a:xfrm>
          <a:prstGeom prst="rect">
            <a:avLst/>
          </a:prstGeom>
          <a:solidFill>
            <a:srgbClr val="00006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pt-BR" dirty="0"/>
          </a:p>
        </p:txBody>
      </p:sp>
      <p:sp>
        <p:nvSpPr>
          <p:cNvPr id="2" name="Título 1"/>
          <p:cNvSpPr>
            <a:spLocks noGrp="1"/>
          </p:cNvSpPr>
          <p:nvPr>
            <p:ph type="title"/>
          </p:nvPr>
        </p:nvSpPr>
        <p:spPr>
          <a:xfrm>
            <a:off x="609600" y="1"/>
            <a:ext cx="10744200" cy="1228436"/>
          </a:xfrm>
        </p:spPr>
        <p:txBody>
          <a:bodyPr anchor="b">
            <a:normAutofit/>
          </a:bodyPr>
          <a:lstStyle>
            <a:lvl1pPr>
              <a:defRPr sz="3600">
                <a:solidFill>
                  <a:schemeClr val="bg1"/>
                </a:solidFill>
              </a:defRPr>
            </a:lvl1pPr>
          </a:lstStyle>
          <a:p>
            <a:r>
              <a:rPr lang="pt-BR" smtClean="0"/>
              <a:t>Clique para editar o título mestre</a:t>
            </a:r>
            <a:endParaRPr lang="pt-BR" dirty="0"/>
          </a:p>
        </p:txBody>
      </p:sp>
      <p:sp>
        <p:nvSpPr>
          <p:cNvPr id="3" name="Espaço Reservado para Conteúdo 2"/>
          <p:cNvSpPr>
            <a:spLocks noGrp="1"/>
          </p:cNvSpPr>
          <p:nvPr>
            <p:ph sz="half" idx="1"/>
          </p:nvPr>
        </p:nvSpPr>
        <p:spPr>
          <a:xfrm>
            <a:off x="838200" y="1825625"/>
            <a:ext cx="5181600" cy="4351338"/>
          </a:xfrm>
        </p:spPr>
        <p:txBody>
          <a:bodyPr rtlCol="0">
            <a:normAutofit/>
          </a:bodyPr>
          <a:lstStyle>
            <a:lvl1pPr>
              <a:defRPr lang="en-US" sz="1600" smtClean="0">
                <a:solidFill>
                  <a:schemeClr val="bg1">
                    <a:lumMod val="50000"/>
                  </a:schemeClr>
                </a:solidFill>
              </a:defRPr>
            </a:lvl1pPr>
            <a:lvl2pPr>
              <a:defRPr lang="en-US" sz="1400" smtClean="0">
                <a:solidFill>
                  <a:schemeClr val="bg1">
                    <a:lumMod val="50000"/>
                  </a:schemeClr>
                </a:solidFill>
              </a:defRPr>
            </a:lvl2pPr>
            <a:lvl3pPr>
              <a:defRPr lang="en-US" sz="1200" smtClean="0">
                <a:solidFill>
                  <a:schemeClr val="bg1">
                    <a:lumMod val="50000"/>
                  </a:schemeClr>
                </a:solidFill>
              </a:defRPr>
            </a:lvl3pPr>
            <a:lvl4pPr>
              <a:defRPr lang="en-US" sz="1100" smtClean="0">
                <a:solidFill>
                  <a:schemeClr val="bg1">
                    <a:lumMod val="50000"/>
                  </a:schemeClr>
                </a:solidFill>
              </a:defRPr>
            </a:lvl4pPr>
            <a:lvl5pPr>
              <a:defRPr lang="en-US" sz="1100">
                <a:solidFill>
                  <a:schemeClr val="bg1">
                    <a:lumMod val="50000"/>
                  </a:schemeClr>
                </a:solidFill>
              </a:defRPr>
            </a:lvl5p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dirty="0"/>
          </a:p>
        </p:txBody>
      </p:sp>
      <p:sp>
        <p:nvSpPr>
          <p:cNvPr id="4" name="Espaço Reservado para Conteúdo 3"/>
          <p:cNvSpPr>
            <a:spLocks noGrp="1"/>
          </p:cNvSpPr>
          <p:nvPr>
            <p:ph sz="half" idx="2"/>
          </p:nvPr>
        </p:nvSpPr>
        <p:spPr>
          <a:xfrm>
            <a:off x="6172200" y="1825625"/>
            <a:ext cx="5181600" cy="4351338"/>
          </a:xfrm>
        </p:spPr>
        <p:txBody>
          <a:bodyPr rtlCol="0">
            <a:normAutofit/>
          </a:bodyPr>
          <a:lstStyle>
            <a:lvl1pPr>
              <a:defRPr lang="en-US" sz="1600" smtClean="0">
                <a:solidFill>
                  <a:schemeClr val="bg1">
                    <a:lumMod val="50000"/>
                  </a:schemeClr>
                </a:solidFill>
              </a:defRPr>
            </a:lvl1pPr>
            <a:lvl2pPr>
              <a:defRPr lang="en-US" sz="1400" smtClean="0">
                <a:solidFill>
                  <a:schemeClr val="bg1">
                    <a:lumMod val="50000"/>
                  </a:schemeClr>
                </a:solidFill>
              </a:defRPr>
            </a:lvl2pPr>
            <a:lvl3pPr>
              <a:defRPr lang="en-US" sz="1200" smtClean="0">
                <a:solidFill>
                  <a:schemeClr val="bg1">
                    <a:lumMod val="50000"/>
                  </a:schemeClr>
                </a:solidFill>
              </a:defRPr>
            </a:lvl3pPr>
            <a:lvl4pPr>
              <a:defRPr lang="en-US" sz="1100" smtClean="0">
                <a:solidFill>
                  <a:schemeClr val="bg1">
                    <a:lumMod val="50000"/>
                  </a:schemeClr>
                </a:solidFill>
              </a:defRPr>
            </a:lvl4pPr>
            <a:lvl5pPr>
              <a:defRPr lang="en-US" sz="1100">
                <a:solidFill>
                  <a:schemeClr val="bg1">
                    <a:lumMod val="50000"/>
                  </a:schemeClr>
                </a:solidFill>
              </a:defRPr>
            </a:lvl5p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dirty="0"/>
          </a:p>
        </p:txBody>
      </p:sp>
      <p:sp>
        <p:nvSpPr>
          <p:cNvPr id="7" name="Date Placeholder 4"/>
          <p:cNvSpPr>
            <a:spLocks noGrp="1"/>
          </p:cNvSpPr>
          <p:nvPr>
            <p:ph type="dt" sz="half" idx="10"/>
          </p:nvPr>
        </p:nvSpPr>
        <p:spPr/>
        <p:txBody>
          <a:bodyPr/>
          <a:lstStyle>
            <a:lvl1pPr>
              <a:defRPr/>
            </a:lvl1pPr>
          </a:lstStyle>
          <a:p>
            <a:pPr>
              <a:defRPr/>
            </a:pPr>
            <a:fld id="{29088EDE-E559-4D35-9477-5C9CFD2C83AA}" type="datetimeFigureOut">
              <a:rPr lang="pt-BR" smtClean="0"/>
              <a:pPr>
                <a:defRPr/>
              </a:pPr>
              <a:t>30/05/2015</a:t>
            </a:fld>
            <a:endParaRPr lang="pt-BR" dirty="0"/>
          </a:p>
        </p:txBody>
      </p:sp>
      <p:sp>
        <p:nvSpPr>
          <p:cNvPr id="8" name="Espaço Reservado para Rodapé 5"/>
          <p:cNvSpPr>
            <a:spLocks noGrp="1"/>
          </p:cNvSpPr>
          <p:nvPr>
            <p:ph type="ftr" sz="quarter" idx="11"/>
          </p:nvPr>
        </p:nvSpPr>
        <p:spPr/>
        <p:txBody>
          <a:bodyPr/>
          <a:lstStyle>
            <a:lvl1pPr>
              <a:defRPr/>
            </a:lvl1pPr>
          </a:lstStyle>
          <a:p>
            <a:pPr>
              <a:defRPr/>
            </a:pPr>
            <a:endParaRPr lang="pt-BR" dirty="0"/>
          </a:p>
        </p:txBody>
      </p:sp>
      <p:sp>
        <p:nvSpPr>
          <p:cNvPr id="9" name="Espaço Reservado para Número de Slide 6"/>
          <p:cNvSpPr>
            <a:spLocks noGrp="1"/>
          </p:cNvSpPr>
          <p:nvPr>
            <p:ph type="sldNum" sz="quarter" idx="12"/>
          </p:nvPr>
        </p:nvSpPr>
        <p:spPr/>
        <p:txBody>
          <a:bodyPr/>
          <a:lstStyle>
            <a:lvl1pPr>
              <a:defRPr/>
            </a:lvl1pPr>
          </a:lstStyle>
          <a:p>
            <a:pPr>
              <a:defRPr/>
            </a:pPr>
            <a:fld id="{4B39F23A-8EED-4E17-8456-14363399B456}" type="slidenum">
              <a:rPr lang="pt-BR" smtClean="0"/>
              <a:pPr>
                <a:defRPr/>
              </a:pPr>
              <a:t>‹nº›</a:t>
            </a:fld>
            <a:endParaRPr lang="pt-BR" dirty="0"/>
          </a:p>
        </p:txBody>
      </p:sp>
    </p:spTree>
    <p:extLst>
      <p:ext uri="{BB962C8B-B14F-4D97-AF65-F5344CB8AC3E}">
        <p14:creationId xmlns:p14="http://schemas.microsoft.com/office/powerpoint/2010/main" val="22567790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7" name="Retângulo 6"/>
          <p:cNvSpPr/>
          <p:nvPr/>
        </p:nvSpPr>
        <p:spPr>
          <a:xfrm>
            <a:off x="0" y="0"/>
            <a:ext cx="12192000" cy="1333500"/>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pt-BR" dirty="0"/>
          </a:p>
        </p:txBody>
      </p:sp>
      <p:sp>
        <p:nvSpPr>
          <p:cNvPr id="8" name="Retângulo 7"/>
          <p:cNvSpPr/>
          <p:nvPr userDrawn="1"/>
        </p:nvSpPr>
        <p:spPr>
          <a:xfrm>
            <a:off x="0" y="-24493"/>
            <a:ext cx="12192000" cy="1333500"/>
          </a:xfrm>
          <a:prstGeom prst="rect">
            <a:avLst/>
          </a:prstGeom>
          <a:solidFill>
            <a:srgbClr val="00006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pt-BR" dirty="0"/>
          </a:p>
        </p:txBody>
      </p:sp>
      <p:sp>
        <p:nvSpPr>
          <p:cNvPr id="2" name="Título 1"/>
          <p:cNvSpPr>
            <a:spLocks noGrp="1"/>
          </p:cNvSpPr>
          <p:nvPr>
            <p:ph type="title"/>
          </p:nvPr>
        </p:nvSpPr>
        <p:spPr>
          <a:xfrm>
            <a:off x="609600" y="0"/>
            <a:ext cx="10737851" cy="1228436"/>
          </a:xfrm>
        </p:spPr>
        <p:txBody>
          <a:bodyPr anchor="b">
            <a:normAutofit/>
          </a:bodyPr>
          <a:lstStyle>
            <a:lvl1pPr>
              <a:defRPr sz="3600">
                <a:solidFill>
                  <a:schemeClr val="bg1"/>
                </a:solidFill>
              </a:defRPr>
            </a:lvl1pPr>
          </a:lstStyle>
          <a:p>
            <a:r>
              <a:rPr lang="pt-BR" smtClean="0"/>
              <a:t>Clique para editar o título mestre</a:t>
            </a:r>
            <a:endParaRPr lang="pt-BR" dirty="0"/>
          </a:p>
        </p:txBody>
      </p:sp>
      <p:sp>
        <p:nvSpPr>
          <p:cNvPr id="3" name="Espaço Reservado para Texto 2"/>
          <p:cNvSpPr>
            <a:spLocks noGrp="1"/>
          </p:cNvSpPr>
          <p:nvPr>
            <p:ph type="body" idx="1"/>
          </p:nvPr>
        </p:nvSpPr>
        <p:spPr>
          <a:xfrm>
            <a:off x="831851" y="1489075"/>
            <a:ext cx="5156200" cy="6413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smtClean="0"/>
              <a:t>Clique para editar o texto mestre</a:t>
            </a:r>
          </a:p>
        </p:txBody>
      </p:sp>
      <p:sp>
        <p:nvSpPr>
          <p:cNvPr id="4" name="Espaço Reservado para Conteúdo 3"/>
          <p:cNvSpPr>
            <a:spLocks noGrp="1"/>
          </p:cNvSpPr>
          <p:nvPr>
            <p:ph sz="half" idx="2"/>
          </p:nvPr>
        </p:nvSpPr>
        <p:spPr>
          <a:xfrm>
            <a:off x="831851" y="2193927"/>
            <a:ext cx="5156200" cy="3978275"/>
          </a:xfrm>
        </p:spPr>
        <p:txBody>
          <a:bodyPr rtlCol="0">
            <a:normAutofit/>
          </a:bodyPr>
          <a:lstStyle>
            <a:lvl1pPr>
              <a:defRPr lang="en-US" sz="1600" smtClean="0">
                <a:solidFill>
                  <a:schemeClr val="bg1">
                    <a:lumMod val="50000"/>
                  </a:schemeClr>
                </a:solidFill>
              </a:defRPr>
            </a:lvl1pPr>
            <a:lvl2pPr>
              <a:defRPr lang="en-US" sz="1400" smtClean="0">
                <a:solidFill>
                  <a:schemeClr val="bg1">
                    <a:lumMod val="50000"/>
                  </a:schemeClr>
                </a:solidFill>
              </a:defRPr>
            </a:lvl2pPr>
            <a:lvl3pPr>
              <a:defRPr lang="en-US" sz="1200" smtClean="0">
                <a:solidFill>
                  <a:schemeClr val="bg1">
                    <a:lumMod val="50000"/>
                  </a:schemeClr>
                </a:solidFill>
              </a:defRPr>
            </a:lvl3pPr>
            <a:lvl4pPr>
              <a:defRPr lang="en-US" sz="1100" smtClean="0">
                <a:solidFill>
                  <a:schemeClr val="bg1">
                    <a:lumMod val="50000"/>
                  </a:schemeClr>
                </a:solidFill>
              </a:defRPr>
            </a:lvl4pPr>
            <a:lvl5pPr>
              <a:defRPr lang="en-US" sz="1100">
                <a:solidFill>
                  <a:schemeClr val="bg1">
                    <a:lumMod val="50000"/>
                  </a:schemeClr>
                </a:solidFill>
              </a:defRPr>
            </a:lvl5p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dirty="0"/>
          </a:p>
        </p:txBody>
      </p:sp>
      <p:sp>
        <p:nvSpPr>
          <p:cNvPr id="5" name="Espaço Reservado para Texto 4"/>
          <p:cNvSpPr>
            <a:spLocks noGrp="1"/>
          </p:cNvSpPr>
          <p:nvPr>
            <p:ph type="body" sz="quarter" idx="3"/>
          </p:nvPr>
        </p:nvSpPr>
        <p:spPr>
          <a:xfrm>
            <a:off x="6189664" y="1489075"/>
            <a:ext cx="5157787" cy="6413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smtClean="0"/>
              <a:t>Clique para editar o texto mestre</a:t>
            </a:r>
          </a:p>
        </p:txBody>
      </p:sp>
      <p:sp>
        <p:nvSpPr>
          <p:cNvPr id="6" name="Espaço Reservado para Conteúdo 5"/>
          <p:cNvSpPr>
            <a:spLocks noGrp="1"/>
          </p:cNvSpPr>
          <p:nvPr>
            <p:ph sz="quarter" idx="4"/>
          </p:nvPr>
        </p:nvSpPr>
        <p:spPr>
          <a:xfrm>
            <a:off x="6189664" y="2193927"/>
            <a:ext cx="5157787" cy="3978275"/>
          </a:xfrm>
        </p:spPr>
        <p:txBody>
          <a:bodyPr rtlCol="0">
            <a:normAutofit/>
          </a:bodyPr>
          <a:lstStyle>
            <a:lvl1pPr>
              <a:defRPr lang="en-US" sz="1600" smtClean="0">
                <a:solidFill>
                  <a:schemeClr val="bg1">
                    <a:lumMod val="50000"/>
                  </a:schemeClr>
                </a:solidFill>
              </a:defRPr>
            </a:lvl1pPr>
            <a:lvl2pPr>
              <a:defRPr lang="en-US" sz="1400" smtClean="0">
                <a:solidFill>
                  <a:schemeClr val="bg1">
                    <a:lumMod val="50000"/>
                  </a:schemeClr>
                </a:solidFill>
              </a:defRPr>
            </a:lvl2pPr>
            <a:lvl3pPr>
              <a:defRPr lang="en-US" sz="1200" smtClean="0">
                <a:solidFill>
                  <a:schemeClr val="bg1">
                    <a:lumMod val="50000"/>
                  </a:schemeClr>
                </a:solidFill>
              </a:defRPr>
            </a:lvl3pPr>
            <a:lvl4pPr>
              <a:defRPr lang="en-US" sz="1100" smtClean="0">
                <a:solidFill>
                  <a:schemeClr val="bg1">
                    <a:lumMod val="50000"/>
                  </a:schemeClr>
                </a:solidFill>
              </a:defRPr>
            </a:lvl4pPr>
            <a:lvl5pPr>
              <a:defRPr lang="en-US" sz="1100">
                <a:solidFill>
                  <a:schemeClr val="bg1">
                    <a:lumMod val="50000"/>
                  </a:schemeClr>
                </a:solidFill>
              </a:defRPr>
            </a:lvl5p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dirty="0"/>
          </a:p>
        </p:txBody>
      </p:sp>
      <p:sp>
        <p:nvSpPr>
          <p:cNvPr id="9" name="Espaço Reservado para Data 6"/>
          <p:cNvSpPr>
            <a:spLocks noGrp="1"/>
          </p:cNvSpPr>
          <p:nvPr>
            <p:ph type="dt" sz="half" idx="10"/>
          </p:nvPr>
        </p:nvSpPr>
        <p:spPr/>
        <p:txBody>
          <a:bodyPr/>
          <a:lstStyle>
            <a:lvl1pPr>
              <a:defRPr/>
            </a:lvl1pPr>
          </a:lstStyle>
          <a:p>
            <a:pPr>
              <a:defRPr/>
            </a:pPr>
            <a:fld id="{9B5393F7-99E7-48CD-B06E-55E4DBF89BE2}" type="datetimeFigureOut">
              <a:rPr lang="pt-BR" smtClean="0"/>
              <a:pPr>
                <a:defRPr/>
              </a:pPr>
              <a:t>30/05/2015</a:t>
            </a:fld>
            <a:endParaRPr lang="pt-BR" dirty="0"/>
          </a:p>
        </p:txBody>
      </p:sp>
      <p:sp>
        <p:nvSpPr>
          <p:cNvPr id="10" name="Espaço Reservado para Rodapé 7"/>
          <p:cNvSpPr>
            <a:spLocks noGrp="1"/>
          </p:cNvSpPr>
          <p:nvPr>
            <p:ph type="ftr" sz="quarter" idx="11"/>
          </p:nvPr>
        </p:nvSpPr>
        <p:spPr/>
        <p:txBody>
          <a:bodyPr/>
          <a:lstStyle>
            <a:lvl1pPr>
              <a:defRPr/>
            </a:lvl1pPr>
          </a:lstStyle>
          <a:p>
            <a:pPr>
              <a:defRPr/>
            </a:pPr>
            <a:endParaRPr lang="pt-BR" dirty="0"/>
          </a:p>
        </p:txBody>
      </p:sp>
      <p:sp>
        <p:nvSpPr>
          <p:cNvPr id="11" name="Espaço Reservado para Número de Slide 8"/>
          <p:cNvSpPr>
            <a:spLocks noGrp="1"/>
          </p:cNvSpPr>
          <p:nvPr>
            <p:ph type="sldNum" sz="quarter" idx="12"/>
          </p:nvPr>
        </p:nvSpPr>
        <p:spPr/>
        <p:txBody>
          <a:bodyPr/>
          <a:lstStyle>
            <a:lvl1pPr>
              <a:defRPr/>
            </a:lvl1pPr>
          </a:lstStyle>
          <a:p>
            <a:pPr>
              <a:defRPr/>
            </a:pPr>
            <a:fld id="{5EDA76C1-6396-43AB-A8BD-8780FA76A40C}" type="slidenum">
              <a:rPr lang="pt-BR" smtClean="0"/>
              <a:pPr>
                <a:defRPr/>
              </a:pPr>
              <a:t>‹nº›</a:t>
            </a:fld>
            <a:endParaRPr lang="pt-BR" dirty="0"/>
          </a:p>
        </p:txBody>
      </p:sp>
    </p:spTree>
    <p:extLst>
      <p:ext uri="{BB962C8B-B14F-4D97-AF65-F5344CB8AC3E}">
        <p14:creationId xmlns:p14="http://schemas.microsoft.com/office/powerpoint/2010/main" val="38901480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3" name="Retângulo 2"/>
          <p:cNvSpPr/>
          <p:nvPr/>
        </p:nvSpPr>
        <p:spPr>
          <a:xfrm>
            <a:off x="0" y="0"/>
            <a:ext cx="12192000" cy="1333500"/>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pt-BR" dirty="0"/>
          </a:p>
        </p:txBody>
      </p:sp>
      <p:sp>
        <p:nvSpPr>
          <p:cNvPr id="4" name="Retângulo 3"/>
          <p:cNvSpPr/>
          <p:nvPr userDrawn="1"/>
        </p:nvSpPr>
        <p:spPr>
          <a:xfrm>
            <a:off x="0" y="0"/>
            <a:ext cx="12192000" cy="1333500"/>
          </a:xfrm>
          <a:prstGeom prst="rect">
            <a:avLst/>
          </a:prstGeom>
          <a:solidFill>
            <a:srgbClr val="00006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pt-BR" dirty="0"/>
          </a:p>
        </p:txBody>
      </p:sp>
      <p:sp>
        <p:nvSpPr>
          <p:cNvPr id="2" name="Título 1"/>
          <p:cNvSpPr>
            <a:spLocks noGrp="1"/>
          </p:cNvSpPr>
          <p:nvPr>
            <p:ph type="title"/>
          </p:nvPr>
        </p:nvSpPr>
        <p:spPr>
          <a:xfrm>
            <a:off x="609600" y="1"/>
            <a:ext cx="10744200" cy="1228436"/>
          </a:xfrm>
        </p:spPr>
        <p:txBody>
          <a:bodyPr anchor="b">
            <a:normAutofit/>
          </a:bodyPr>
          <a:lstStyle>
            <a:lvl1pPr>
              <a:defRPr sz="3600">
                <a:solidFill>
                  <a:schemeClr val="bg1"/>
                </a:solidFill>
              </a:defRPr>
            </a:lvl1pPr>
          </a:lstStyle>
          <a:p>
            <a:r>
              <a:rPr lang="pt-BR" smtClean="0"/>
              <a:t>Clique para editar o título mestre</a:t>
            </a:r>
            <a:endParaRPr lang="pt-BR" dirty="0"/>
          </a:p>
        </p:txBody>
      </p:sp>
      <p:sp>
        <p:nvSpPr>
          <p:cNvPr id="5" name="Espaço Reservado para Data 2"/>
          <p:cNvSpPr>
            <a:spLocks noGrp="1"/>
          </p:cNvSpPr>
          <p:nvPr>
            <p:ph type="dt" sz="half" idx="10"/>
          </p:nvPr>
        </p:nvSpPr>
        <p:spPr/>
        <p:txBody>
          <a:bodyPr/>
          <a:lstStyle>
            <a:lvl1pPr>
              <a:defRPr/>
            </a:lvl1pPr>
          </a:lstStyle>
          <a:p>
            <a:pPr>
              <a:defRPr/>
            </a:pPr>
            <a:fld id="{466436E5-034B-462D-88AB-67C5C2420F35}" type="datetimeFigureOut">
              <a:rPr lang="pt-BR" smtClean="0"/>
              <a:pPr>
                <a:defRPr/>
              </a:pPr>
              <a:t>30/05/2015</a:t>
            </a:fld>
            <a:endParaRPr lang="pt-BR" dirty="0"/>
          </a:p>
        </p:txBody>
      </p:sp>
      <p:sp>
        <p:nvSpPr>
          <p:cNvPr id="6" name="Espaço Reservado para Rodapé 3"/>
          <p:cNvSpPr>
            <a:spLocks noGrp="1"/>
          </p:cNvSpPr>
          <p:nvPr>
            <p:ph type="ftr" sz="quarter" idx="11"/>
          </p:nvPr>
        </p:nvSpPr>
        <p:spPr/>
        <p:txBody>
          <a:bodyPr/>
          <a:lstStyle>
            <a:lvl1pPr>
              <a:defRPr/>
            </a:lvl1pPr>
          </a:lstStyle>
          <a:p>
            <a:pPr>
              <a:defRPr/>
            </a:pPr>
            <a:endParaRPr lang="pt-BR" dirty="0"/>
          </a:p>
        </p:txBody>
      </p:sp>
      <p:sp>
        <p:nvSpPr>
          <p:cNvPr id="7" name="Espaço Reservado para Número de Slide 4"/>
          <p:cNvSpPr>
            <a:spLocks noGrp="1"/>
          </p:cNvSpPr>
          <p:nvPr>
            <p:ph type="sldNum" sz="quarter" idx="12"/>
          </p:nvPr>
        </p:nvSpPr>
        <p:spPr/>
        <p:txBody>
          <a:bodyPr/>
          <a:lstStyle>
            <a:lvl1pPr>
              <a:defRPr/>
            </a:lvl1pPr>
          </a:lstStyle>
          <a:p>
            <a:pPr>
              <a:defRPr/>
            </a:pPr>
            <a:fld id="{29581303-BE0B-4F44-B252-9BE05C7BC983}" type="slidenum">
              <a:rPr lang="pt-BR" smtClean="0"/>
              <a:pPr>
                <a:defRPr/>
              </a:pPr>
              <a:t>‹nº›</a:t>
            </a:fld>
            <a:endParaRPr lang="pt-BR" dirty="0"/>
          </a:p>
        </p:txBody>
      </p:sp>
    </p:spTree>
    <p:extLst>
      <p:ext uri="{BB962C8B-B14F-4D97-AF65-F5344CB8AC3E}">
        <p14:creationId xmlns:p14="http://schemas.microsoft.com/office/powerpoint/2010/main" val="6408523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3"/>
          <p:cNvSpPr>
            <a:spLocks noGrp="1"/>
          </p:cNvSpPr>
          <p:nvPr>
            <p:ph type="dt" sz="half" idx="10"/>
          </p:nvPr>
        </p:nvSpPr>
        <p:spPr/>
        <p:txBody>
          <a:bodyPr/>
          <a:lstStyle>
            <a:lvl1pPr>
              <a:defRPr/>
            </a:lvl1pPr>
          </a:lstStyle>
          <a:p>
            <a:pPr>
              <a:defRPr/>
            </a:pPr>
            <a:fld id="{A918E2B0-0D65-4B5E-B0A4-3512A1ACA322}" type="datetimeFigureOut">
              <a:rPr lang="pt-BR" smtClean="0"/>
              <a:pPr>
                <a:defRPr/>
              </a:pPr>
              <a:t>30/05/2015</a:t>
            </a:fld>
            <a:endParaRPr lang="pt-BR" dirty="0"/>
          </a:p>
        </p:txBody>
      </p:sp>
      <p:sp>
        <p:nvSpPr>
          <p:cNvPr id="3" name="Espaço Reservado para Rodapé 4"/>
          <p:cNvSpPr>
            <a:spLocks noGrp="1"/>
          </p:cNvSpPr>
          <p:nvPr>
            <p:ph type="ftr" sz="quarter" idx="11"/>
          </p:nvPr>
        </p:nvSpPr>
        <p:spPr/>
        <p:txBody>
          <a:bodyPr/>
          <a:lstStyle>
            <a:lvl1pPr>
              <a:defRPr/>
            </a:lvl1pPr>
          </a:lstStyle>
          <a:p>
            <a:pPr>
              <a:defRPr/>
            </a:pPr>
            <a:endParaRPr lang="pt-BR" dirty="0"/>
          </a:p>
        </p:txBody>
      </p:sp>
      <p:sp>
        <p:nvSpPr>
          <p:cNvPr id="4" name="Espaço Reservado para Número de Slide 5"/>
          <p:cNvSpPr>
            <a:spLocks noGrp="1"/>
          </p:cNvSpPr>
          <p:nvPr>
            <p:ph type="sldNum" sz="quarter" idx="12"/>
          </p:nvPr>
        </p:nvSpPr>
        <p:spPr/>
        <p:txBody>
          <a:bodyPr/>
          <a:lstStyle>
            <a:lvl1pPr>
              <a:defRPr/>
            </a:lvl1pPr>
          </a:lstStyle>
          <a:p>
            <a:pPr>
              <a:defRPr/>
            </a:pPr>
            <a:fld id="{40000241-ACD9-41BD-B4F9-3EEC1BF50ED5}" type="slidenum">
              <a:rPr lang="pt-BR" smtClean="0"/>
              <a:pPr>
                <a:defRPr/>
              </a:pPr>
              <a:t>‹nº›</a:t>
            </a:fld>
            <a:endParaRPr lang="pt-BR" dirty="0"/>
          </a:p>
        </p:txBody>
      </p:sp>
    </p:spTree>
    <p:extLst>
      <p:ext uri="{BB962C8B-B14F-4D97-AF65-F5344CB8AC3E}">
        <p14:creationId xmlns:p14="http://schemas.microsoft.com/office/powerpoint/2010/main" val="24706934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pt-BR" smtClean="0"/>
              <a:t>Clique para editar o título mestre</a:t>
            </a:r>
            <a:endParaRPr lang="pt-BR" dirty="0"/>
          </a:p>
        </p:txBody>
      </p:sp>
      <p:sp>
        <p:nvSpPr>
          <p:cNvPr id="3" name="Espaço Reservado para Conteúdo 2"/>
          <p:cNvSpPr>
            <a:spLocks noGrp="1"/>
          </p:cNvSpPr>
          <p:nvPr>
            <p:ph idx="1"/>
          </p:nvPr>
        </p:nvSpPr>
        <p:spPr>
          <a:xfrm>
            <a:off x="5183188" y="987427"/>
            <a:ext cx="6172200" cy="4873625"/>
          </a:xfrm>
        </p:spPr>
        <p:txBody>
          <a:bodyPr rtlCol="0">
            <a:normAutofit/>
          </a:bodyPr>
          <a:lstStyle>
            <a:lvl1pPr>
              <a:defRPr lang="en-US" sz="1600" smtClean="0">
                <a:solidFill>
                  <a:schemeClr val="bg1">
                    <a:lumMod val="50000"/>
                  </a:schemeClr>
                </a:solidFill>
              </a:defRPr>
            </a:lvl1pPr>
            <a:lvl2pPr>
              <a:defRPr lang="en-US" sz="1400" smtClean="0">
                <a:solidFill>
                  <a:schemeClr val="bg1">
                    <a:lumMod val="50000"/>
                  </a:schemeClr>
                </a:solidFill>
              </a:defRPr>
            </a:lvl2pPr>
            <a:lvl3pPr>
              <a:defRPr lang="en-US" sz="1200" smtClean="0">
                <a:solidFill>
                  <a:schemeClr val="bg1">
                    <a:lumMod val="50000"/>
                  </a:schemeClr>
                </a:solidFill>
              </a:defRPr>
            </a:lvl3pPr>
            <a:lvl4pPr>
              <a:defRPr lang="en-US" sz="1100" smtClean="0">
                <a:solidFill>
                  <a:schemeClr val="bg1">
                    <a:lumMod val="50000"/>
                  </a:schemeClr>
                </a:solidFill>
              </a:defRPr>
            </a:lvl4pPr>
            <a:lvl5pPr>
              <a:defRPr lang="en-US" sz="1100">
                <a:solidFill>
                  <a:schemeClr val="bg1">
                    <a:lumMod val="50000"/>
                  </a:schemeClr>
                </a:solidFill>
              </a:defRPr>
            </a:lvl5p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dirty="0"/>
          </a:p>
        </p:txBody>
      </p:sp>
      <p:sp>
        <p:nvSpPr>
          <p:cNvPr id="4" name="Espaço Reservado para Texto 3"/>
          <p:cNvSpPr>
            <a:spLocks noGrp="1"/>
          </p:cNvSpPr>
          <p:nvPr>
            <p:ph type="body" sz="half" idx="2"/>
          </p:nvPr>
        </p:nvSpPr>
        <p:spPr>
          <a:xfrm>
            <a:off x="839788" y="2101850"/>
            <a:ext cx="3932237" cy="37592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smtClean="0"/>
              <a:t>Clique para editar o texto mestre</a:t>
            </a:r>
          </a:p>
        </p:txBody>
      </p:sp>
      <p:sp>
        <p:nvSpPr>
          <p:cNvPr id="5" name="Espaço Reservado para Data 3"/>
          <p:cNvSpPr>
            <a:spLocks noGrp="1"/>
          </p:cNvSpPr>
          <p:nvPr>
            <p:ph type="dt" sz="half" idx="10"/>
          </p:nvPr>
        </p:nvSpPr>
        <p:spPr/>
        <p:txBody>
          <a:bodyPr/>
          <a:lstStyle>
            <a:lvl1pPr>
              <a:defRPr/>
            </a:lvl1pPr>
          </a:lstStyle>
          <a:p>
            <a:pPr>
              <a:defRPr/>
            </a:pPr>
            <a:fld id="{81F29427-57E5-4B25-B67D-EDAA344F7C9A}" type="datetimeFigureOut">
              <a:rPr lang="pt-BR" smtClean="0"/>
              <a:pPr>
                <a:defRPr/>
              </a:pPr>
              <a:t>30/05/2015</a:t>
            </a:fld>
            <a:endParaRPr lang="pt-BR" dirty="0"/>
          </a:p>
        </p:txBody>
      </p:sp>
      <p:sp>
        <p:nvSpPr>
          <p:cNvPr id="6" name="Espaço Reservado para Rodapé 4"/>
          <p:cNvSpPr>
            <a:spLocks noGrp="1"/>
          </p:cNvSpPr>
          <p:nvPr>
            <p:ph type="ftr" sz="quarter" idx="11"/>
          </p:nvPr>
        </p:nvSpPr>
        <p:spPr/>
        <p:txBody>
          <a:bodyPr/>
          <a:lstStyle>
            <a:lvl1pPr>
              <a:defRPr/>
            </a:lvl1pPr>
          </a:lstStyle>
          <a:p>
            <a:pPr>
              <a:defRPr/>
            </a:pPr>
            <a:endParaRPr lang="pt-BR" dirty="0"/>
          </a:p>
        </p:txBody>
      </p:sp>
      <p:sp>
        <p:nvSpPr>
          <p:cNvPr id="7" name="Espaço Reservado para Número de Slide 5"/>
          <p:cNvSpPr>
            <a:spLocks noGrp="1"/>
          </p:cNvSpPr>
          <p:nvPr>
            <p:ph type="sldNum" sz="quarter" idx="12"/>
          </p:nvPr>
        </p:nvSpPr>
        <p:spPr/>
        <p:txBody>
          <a:bodyPr/>
          <a:lstStyle>
            <a:lvl1pPr>
              <a:defRPr/>
            </a:lvl1pPr>
          </a:lstStyle>
          <a:p>
            <a:pPr>
              <a:defRPr/>
            </a:pPr>
            <a:fld id="{89835024-B821-4DFC-A9A9-CF6BD2F260C1}" type="slidenum">
              <a:rPr lang="pt-BR" smtClean="0"/>
              <a:pPr>
                <a:defRPr/>
              </a:pPr>
              <a:t>‹nº›</a:t>
            </a:fld>
            <a:endParaRPr lang="pt-BR" dirty="0"/>
          </a:p>
        </p:txBody>
      </p:sp>
    </p:spTree>
    <p:extLst>
      <p:ext uri="{BB962C8B-B14F-4D97-AF65-F5344CB8AC3E}">
        <p14:creationId xmlns:p14="http://schemas.microsoft.com/office/powerpoint/2010/main" val="22398524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pt-BR" smtClean="0"/>
              <a:t>Clique para editar o título mestre</a:t>
            </a:r>
            <a:endParaRPr lang="pt-BR" dirty="0"/>
          </a:p>
        </p:txBody>
      </p:sp>
      <p:sp>
        <p:nvSpPr>
          <p:cNvPr id="3" name="Espaço Reservado para Imagem 2"/>
          <p:cNvSpPr>
            <a:spLocks noGrp="1"/>
          </p:cNvSpPr>
          <p:nvPr>
            <p:ph type="pic" idx="1"/>
          </p:nvPr>
        </p:nvSpPr>
        <p:spPr>
          <a:xfrm>
            <a:off x="5183188" y="987427"/>
            <a:ext cx="6172200" cy="4873625"/>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pt-BR" noProof="0" smtClean="0"/>
              <a:t>Clique no ícone para adicionar uma imagem</a:t>
            </a:r>
            <a:endParaRPr lang="pt-BR" noProof="0" dirty="0"/>
          </a:p>
        </p:txBody>
      </p:sp>
      <p:sp>
        <p:nvSpPr>
          <p:cNvPr id="4" name="Espaço Reservado para Texto 3"/>
          <p:cNvSpPr>
            <a:spLocks noGrp="1"/>
          </p:cNvSpPr>
          <p:nvPr>
            <p:ph type="body" sz="half" idx="2"/>
          </p:nvPr>
        </p:nvSpPr>
        <p:spPr>
          <a:xfrm>
            <a:off x="839788" y="2101850"/>
            <a:ext cx="3932237" cy="37592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smtClean="0"/>
              <a:t>Clique para editar o texto mestre</a:t>
            </a:r>
          </a:p>
        </p:txBody>
      </p:sp>
      <p:sp>
        <p:nvSpPr>
          <p:cNvPr id="5" name="Espaço Reservado para Data 3"/>
          <p:cNvSpPr>
            <a:spLocks noGrp="1"/>
          </p:cNvSpPr>
          <p:nvPr>
            <p:ph type="dt" sz="half" idx="10"/>
          </p:nvPr>
        </p:nvSpPr>
        <p:spPr/>
        <p:txBody>
          <a:bodyPr/>
          <a:lstStyle>
            <a:lvl1pPr>
              <a:defRPr/>
            </a:lvl1pPr>
          </a:lstStyle>
          <a:p>
            <a:pPr>
              <a:defRPr/>
            </a:pPr>
            <a:fld id="{E157C8CE-336E-47F6-9186-B47A3222C225}" type="datetimeFigureOut">
              <a:rPr lang="pt-BR" smtClean="0"/>
              <a:pPr>
                <a:defRPr/>
              </a:pPr>
              <a:t>30/05/2015</a:t>
            </a:fld>
            <a:endParaRPr lang="pt-BR" dirty="0"/>
          </a:p>
        </p:txBody>
      </p:sp>
      <p:sp>
        <p:nvSpPr>
          <p:cNvPr id="6" name="Espaço Reservado para Rodapé 4"/>
          <p:cNvSpPr>
            <a:spLocks noGrp="1"/>
          </p:cNvSpPr>
          <p:nvPr>
            <p:ph type="ftr" sz="quarter" idx="11"/>
          </p:nvPr>
        </p:nvSpPr>
        <p:spPr/>
        <p:txBody>
          <a:bodyPr/>
          <a:lstStyle>
            <a:lvl1pPr>
              <a:defRPr/>
            </a:lvl1pPr>
          </a:lstStyle>
          <a:p>
            <a:pPr>
              <a:defRPr/>
            </a:pPr>
            <a:endParaRPr lang="pt-BR" dirty="0"/>
          </a:p>
        </p:txBody>
      </p:sp>
      <p:sp>
        <p:nvSpPr>
          <p:cNvPr id="7" name="Espaço Reservado para Número de Slide 5"/>
          <p:cNvSpPr>
            <a:spLocks noGrp="1"/>
          </p:cNvSpPr>
          <p:nvPr>
            <p:ph type="sldNum" sz="quarter" idx="12"/>
          </p:nvPr>
        </p:nvSpPr>
        <p:spPr/>
        <p:txBody>
          <a:bodyPr/>
          <a:lstStyle>
            <a:lvl1pPr>
              <a:defRPr/>
            </a:lvl1pPr>
          </a:lstStyle>
          <a:p>
            <a:pPr>
              <a:defRPr/>
            </a:pPr>
            <a:fld id="{92D6E36D-FD7C-4E54-A34A-57F2EC7845CB}" type="slidenum">
              <a:rPr lang="pt-BR" smtClean="0"/>
              <a:pPr>
                <a:defRPr/>
              </a:pPr>
              <a:t>‹nº›</a:t>
            </a:fld>
            <a:endParaRPr lang="pt-BR" dirty="0"/>
          </a:p>
        </p:txBody>
      </p:sp>
    </p:spTree>
    <p:extLst>
      <p:ext uri="{BB962C8B-B14F-4D97-AF65-F5344CB8AC3E}">
        <p14:creationId xmlns:p14="http://schemas.microsoft.com/office/powerpoint/2010/main" val="13158811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Espaço Reservado para Título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pt-BR" dirty="0" smtClean="0"/>
              <a:t>Clique para editar o título mestre</a:t>
            </a:r>
          </a:p>
        </p:txBody>
      </p:sp>
      <p:sp>
        <p:nvSpPr>
          <p:cNvPr id="1027" name="Espaço Reservado para Texto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pt-BR" dirty="0" smtClean="0"/>
              <a:t>Clique para editar o texto mestre</a:t>
            </a:r>
          </a:p>
          <a:p>
            <a:pPr lvl="1"/>
            <a:r>
              <a:rPr lang="pt-BR" dirty="0" smtClean="0"/>
              <a:t>Segundo nível</a:t>
            </a:r>
          </a:p>
          <a:p>
            <a:pPr lvl="2"/>
            <a:r>
              <a:rPr lang="pt-BR" dirty="0" smtClean="0"/>
              <a:t>Terceiro nível</a:t>
            </a:r>
          </a:p>
          <a:p>
            <a:pPr lvl="3"/>
            <a:r>
              <a:rPr lang="pt-BR" dirty="0" smtClean="0"/>
              <a:t>Quarto nível</a:t>
            </a:r>
          </a:p>
          <a:p>
            <a:pPr lvl="4"/>
            <a:r>
              <a:rPr lang="pt-BR" dirty="0" smtClean="0"/>
              <a:t>Quinto nível</a:t>
            </a:r>
          </a:p>
        </p:txBody>
      </p:sp>
      <p:sp>
        <p:nvSpPr>
          <p:cNvPr id="4" name="Espaço Reservado para Data 3"/>
          <p:cNvSpPr>
            <a:spLocks noGrp="1"/>
          </p:cNvSpPr>
          <p:nvPr>
            <p:ph type="dt" sz="half" idx="2"/>
          </p:nvPr>
        </p:nvSpPr>
        <p:spPr>
          <a:xfrm>
            <a:off x="838200" y="6356350"/>
            <a:ext cx="3276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pPr>
              <a:defRPr/>
            </a:pPr>
            <a:fld id="{93402A6B-2FF0-4705-B3DC-604D09392A3A}" type="datetimeFigureOut">
              <a:rPr lang="pt-BR" smtClean="0"/>
              <a:pPr>
                <a:defRPr/>
              </a:pPr>
              <a:t>30/05/2015</a:t>
            </a:fld>
            <a:endParaRPr lang="pt-BR" dirty="0"/>
          </a:p>
        </p:txBody>
      </p:sp>
      <p:sp>
        <p:nvSpPr>
          <p:cNvPr id="5" name="Espaço Reservado para Rodapé 4"/>
          <p:cNvSpPr>
            <a:spLocks noGrp="1"/>
          </p:cNvSpPr>
          <p:nvPr>
            <p:ph type="ftr" sz="quarter" idx="3"/>
          </p:nvPr>
        </p:nvSpPr>
        <p:spPr>
          <a:xfrm>
            <a:off x="4648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pt-BR" dirty="0"/>
          </a:p>
        </p:txBody>
      </p:sp>
      <p:sp>
        <p:nvSpPr>
          <p:cNvPr id="6" name="Espaço Reservado para Número de Slide 5"/>
          <p:cNvSpPr>
            <a:spLocks noGrp="1"/>
          </p:cNvSpPr>
          <p:nvPr>
            <p:ph type="sldNum" sz="quarter" idx="4"/>
          </p:nvPr>
        </p:nvSpPr>
        <p:spPr>
          <a:xfrm>
            <a:off x="8077200" y="6356350"/>
            <a:ext cx="3276600" cy="365125"/>
          </a:xfrm>
          <a:prstGeom prst="rect">
            <a:avLst/>
          </a:prstGeom>
        </p:spPr>
        <p:txBody>
          <a:bodyPr vert="horz" lIns="91440" tIns="45720" rIns="91440" bIns="45720" rtlCol="0" anchor="ctr"/>
          <a:lstStyle>
            <a:lvl1pPr algn="r" fontAlgn="auto">
              <a:spcBef>
                <a:spcPts val="0"/>
              </a:spcBef>
              <a:spcAft>
                <a:spcPts val="0"/>
              </a:spcAft>
              <a:defRPr sz="1200" smtClean="0">
                <a:solidFill>
                  <a:schemeClr val="tx1">
                    <a:tint val="75000"/>
                  </a:schemeClr>
                </a:solidFill>
                <a:latin typeface="+mn-lt"/>
                <a:cs typeface="+mn-cs"/>
              </a:defRPr>
            </a:lvl1pPr>
          </a:lstStyle>
          <a:p>
            <a:pPr>
              <a:defRPr/>
            </a:pPr>
            <a:fld id="{E098FDB4-6A7A-4EFA-A46A-0C6C40BEB010}" type="slidenum">
              <a:rPr lang="pt-BR" smtClean="0"/>
              <a:pPr>
                <a:defRPr/>
              </a:pPr>
              <a:t>‹nº›</a:t>
            </a:fld>
            <a:endParaRPr lang="pt-BR" dirty="0"/>
          </a:p>
        </p:txBody>
      </p:sp>
    </p:spTree>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0" r:id="rId7"/>
    <p:sldLayoutId id="2147483681" r:id="rId8"/>
    <p:sldLayoutId id="2147483682" r:id="rId9"/>
    <p:sldLayoutId id="2147483689" r:id="rId10"/>
    <p:sldLayoutId id="2147483690" r:id="rId11"/>
  </p:sldLayoutIdLst>
  <p:txStyles>
    <p:titleStyle>
      <a:lvl1pPr algn="l" rtl="0" eaLnBrk="1" fontAlgn="base" hangingPunct="1">
        <a:spcBef>
          <a:spcPct val="0"/>
        </a:spcBef>
        <a:spcAft>
          <a:spcPct val="0"/>
        </a:spcAft>
        <a:defRPr sz="4400" kern="1200">
          <a:solidFill>
            <a:schemeClr val="tx1"/>
          </a:solidFill>
          <a:latin typeface="+mj-lt"/>
          <a:ea typeface="+mj-ea"/>
          <a:cs typeface="+mj-cs"/>
        </a:defRPr>
      </a:lvl1pPr>
      <a:lvl2pPr algn="l" rtl="0" eaLnBrk="1" fontAlgn="base" hangingPunct="1">
        <a:spcBef>
          <a:spcPct val="0"/>
        </a:spcBef>
        <a:spcAft>
          <a:spcPct val="0"/>
        </a:spcAft>
        <a:defRPr sz="4400">
          <a:solidFill>
            <a:schemeClr val="tx1"/>
          </a:solidFill>
          <a:latin typeface="Segoe UI Light" pitchFamily="34" charset="0"/>
        </a:defRPr>
      </a:lvl2pPr>
      <a:lvl3pPr algn="l" rtl="0" eaLnBrk="1" fontAlgn="base" hangingPunct="1">
        <a:spcBef>
          <a:spcPct val="0"/>
        </a:spcBef>
        <a:spcAft>
          <a:spcPct val="0"/>
        </a:spcAft>
        <a:defRPr sz="4400">
          <a:solidFill>
            <a:schemeClr val="tx1"/>
          </a:solidFill>
          <a:latin typeface="Segoe UI Light" pitchFamily="34" charset="0"/>
        </a:defRPr>
      </a:lvl3pPr>
      <a:lvl4pPr algn="l" rtl="0" eaLnBrk="1" fontAlgn="base" hangingPunct="1">
        <a:spcBef>
          <a:spcPct val="0"/>
        </a:spcBef>
        <a:spcAft>
          <a:spcPct val="0"/>
        </a:spcAft>
        <a:defRPr sz="4400">
          <a:solidFill>
            <a:schemeClr val="tx1"/>
          </a:solidFill>
          <a:latin typeface="Segoe UI Light" pitchFamily="34" charset="0"/>
        </a:defRPr>
      </a:lvl4pPr>
      <a:lvl5pPr algn="l" rtl="0" eaLnBrk="1" fontAlgn="base" hangingPunct="1">
        <a:spcBef>
          <a:spcPct val="0"/>
        </a:spcBef>
        <a:spcAft>
          <a:spcPct val="0"/>
        </a:spcAft>
        <a:defRPr sz="4400">
          <a:solidFill>
            <a:schemeClr val="tx1"/>
          </a:solidFill>
          <a:latin typeface="Segoe UI Light" pitchFamily="34" charset="0"/>
        </a:defRPr>
      </a:lvl5pPr>
      <a:lvl6pPr marL="457200" algn="l" rtl="0" eaLnBrk="1" fontAlgn="base" hangingPunct="1">
        <a:spcBef>
          <a:spcPct val="0"/>
        </a:spcBef>
        <a:spcAft>
          <a:spcPct val="0"/>
        </a:spcAft>
        <a:defRPr sz="4400">
          <a:solidFill>
            <a:schemeClr val="tx1"/>
          </a:solidFill>
          <a:latin typeface="Segoe UI Light" pitchFamily="34" charset="0"/>
        </a:defRPr>
      </a:lvl6pPr>
      <a:lvl7pPr marL="914400" algn="l" rtl="0" eaLnBrk="1" fontAlgn="base" hangingPunct="1">
        <a:spcBef>
          <a:spcPct val="0"/>
        </a:spcBef>
        <a:spcAft>
          <a:spcPct val="0"/>
        </a:spcAft>
        <a:defRPr sz="4400">
          <a:solidFill>
            <a:schemeClr val="tx1"/>
          </a:solidFill>
          <a:latin typeface="Segoe UI Light" pitchFamily="34" charset="0"/>
        </a:defRPr>
      </a:lvl7pPr>
      <a:lvl8pPr marL="1371600" algn="l" rtl="0" eaLnBrk="1" fontAlgn="base" hangingPunct="1">
        <a:spcBef>
          <a:spcPct val="0"/>
        </a:spcBef>
        <a:spcAft>
          <a:spcPct val="0"/>
        </a:spcAft>
        <a:defRPr sz="4400">
          <a:solidFill>
            <a:schemeClr val="tx1"/>
          </a:solidFill>
          <a:latin typeface="Segoe UI Light" pitchFamily="34" charset="0"/>
        </a:defRPr>
      </a:lvl8pPr>
      <a:lvl9pPr marL="1828800" algn="l" rtl="0" eaLnBrk="1" fontAlgn="base" hangingPunct="1">
        <a:spcBef>
          <a:spcPct val="0"/>
        </a:spcBef>
        <a:spcAft>
          <a:spcPct val="0"/>
        </a:spcAft>
        <a:defRPr sz="4400">
          <a:solidFill>
            <a:schemeClr val="tx1"/>
          </a:solidFill>
          <a:latin typeface="Segoe UI Light" pitchFamily="34" charset="0"/>
        </a:defRPr>
      </a:lvl9pPr>
    </p:titleStyle>
    <p:bodyStyle>
      <a:lvl1pPr marL="228600" indent="-228600" algn="l" rtl="0" eaLnBrk="1" fontAlgn="base" hangingPunct="1">
        <a:lnSpc>
          <a:spcPct val="90000"/>
        </a:lnSpc>
        <a:spcBef>
          <a:spcPct val="30000"/>
        </a:spcBef>
        <a:spcAft>
          <a:spcPct val="0"/>
        </a:spcAft>
        <a:buFont typeface="Arial" charset="0"/>
        <a:buChar char="•"/>
        <a:defRPr sz="2800" kern="1200">
          <a:solidFill>
            <a:schemeClr val="tx1"/>
          </a:solidFill>
          <a:latin typeface="+mn-lt"/>
          <a:ea typeface="+mn-ea"/>
          <a:cs typeface="+mn-cs"/>
        </a:defRPr>
      </a:lvl1pPr>
      <a:lvl2pPr marL="685800" indent="-228600" algn="l" rtl="0" eaLnBrk="1" fontAlgn="base" hangingPunct="1">
        <a:lnSpc>
          <a:spcPct val="90000"/>
        </a:lnSpc>
        <a:spcBef>
          <a:spcPct val="30000"/>
        </a:spcBef>
        <a:spcAft>
          <a:spcPct val="0"/>
        </a:spcAft>
        <a:buFont typeface="Arial" charset="0"/>
        <a:buChar char="•"/>
        <a:defRPr sz="2400" kern="1200">
          <a:solidFill>
            <a:schemeClr val="tx1"/>
          </a:solidFill>
          <a:latin typeface="+mn-lt"/>
          <a:ea typeface="+mn-ea"/>
          <a:cs typeface="+mn-cs"/>
        </a:defRPr>
      </a:lvl2pPr>
      <a:lvl3pPr marL="1143000" indent="-228600" algn="l" rtl="0" eaLnBrk="1" fontAlgn="base" hangingPunct="1">
        <a:lnSpc>
          <a:spcPct val="90000"/>
        </a:lnSpc>
        <a:spcBef>
          <a:spcPct val="30000"/>
        </a:spcBef>
        <a:spcAft>
          <a:spcPct val="0"/>
        </a:spcAft>
        <a:buFont typeface="Arial" charset="0"/>
        <a:buChar char="•"/>
        <a:defRPr sz="2000" kern="1200">
          <a:solidFill>
            <a:schemeClr val="tx1"/>
          </a:solidFill>
          <a:latin typeface="+mn-lt"/>
          <a:ea typeface="+mn-ea"/>
          <a:cs typeface="+mn-cs"/>
        </a:defRPr>
      </a:lvl3pPr>
      <a:lvl4pPr marL="1600200" indent="-228600" algn="l" rtl="0" eaLnBrk="1" fontAlgn="base" hangingPunct="1">
        <a:lnSpc>
          <a:spcPct val="90000"/>
        </a:lnSpc>
        <a:spcBef>
          <a:spcPct val="30000"/>
        </a:spcBef>
        <a:spcAft>
          <a:spcPct val="0"/>
        </a:spcAft>
        <a:buFont typeface="Arial" charset="0"/>
        <a:buChar char="•"/>
        <a:defRPr kern="1200">
          <a:solidFill>
            <a:schemeClr val="tx1"/>
          </a:solidFill>
          <a:latin typeface="+mn-lt"/>
          <a:ea typeface="+mn-ea"/>
          <a:cs typeface="+mn-cs"/>
        </a:defRPr>
      </a:lvl4pPr>
      <a:lvl5pPr marL="2057400" indent="-228600" algn="l" rtl="0" eaLnBrk="1" fontAlgn="base" hangingPunct="1">
        <a:lnSpc>
          <a:spcPct val="90000"/>
        </a:lnSpc>
        <a:spcBef>
          <a:spcPct val="30000"/>
        </a:spcBef>
        <a:spcAft>
          <a:spcPct val="0"/>
        </a:spcAft>
        <a:buFont typeface="Arial"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jpeg"/></Relationships>
</file>

<file path=ppt/slides/_rels/slide1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7.jpeg"/><Relationship Id="rId4" Type="http://schemas.openxmlformats.org/officeDocument/2006/relationships/image" Target="../media/image26.jpeg"/></Relationships>
</file>

<file path=ppt/slides/_rels/slide16.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youtu.be/yyY_392Tn7Q"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hyperlink" Target="http://www.youtube.com/watch?v=Y_ANN5A5WOA&amp;hd=1"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4.jpe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33.jpeg"/><Relationship Id="rId5" Type="http://schemas.openxmlformats.org/officeDocument/2006/relationships/image" Target="../media/image6.png"/><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36.png"/><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4.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3.xml"/><Relationship Id="rId7" Type="http://schemas.openxmlformats.org/officeDocument/2006/relationships/image" Target="../media/image36.png"/><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6.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4.xml"/><Relationship Id="rId7" Type="http://schemas.openxmlformats.org/officeDocument/2006/relationships/image" Target="../media/image36.png"/><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43.jpeg"/><Relationship Id="rId4" Type="http://schemas.openxmlformats.org/officeDocument/2006/relationships/image" Target="../media/image42.jpe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32.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hyperlink" Target="http://www.infoq.com/articles/brown-are-you-a-software-architect/" TargetMode="External"/><Relationship Id="rId1" Type="http://schemas.openxmlformats.org/officeDocument/2006/relationships/slideLayout" Target="../slideLayouts/slideLayout2.xml"/><Relationship Id="rId4" Type="http://schemas.openxmlformats.org/officeDocument/2006/relationships/hyperlink" Target="http://www.institutovencer.com.br/artigosNoticias.aspx?Cd=1232"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hyperlink" Target="http://www.infoq.com/articles/brown-are-you-a-software-architect/"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www.linkedin.com/in/leandroribeirodasilva" TargetMode="External"/><Relationship Id="rId7" Type="http://schemas.openxmlformats.org/officeDocument/2006/relationships/image" Target="../media/image9.png"/><Relationship Id="rId2" Type="http://schemas.openxmlformats.org/officeDocument/2006/relationships/hyperlink" Target="http://www.leandroribeiro.com/" TargetMode="Externa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hyperlink" Target="http://github.com/leandroribeiro" TargetMode="External"/></Relationships>
</file>

<file path=ppt/slides/_rels/slide40.xml.rels><?xml version="1.0" encoding="UTF-8" standalone="yes"?>
<Relationships xmlns="http://schemas.openxmlformats.org/package/2006/relationships"><Relationship Id="rId3" Type="http://schemas.openxmlformats.org/officeDocument/2006/relationships/hyperlink" Target="http://cnx.org/content/m17524/latest/" TargetMode="External"/><Relationship Id="rId2" Type="http://schemas.openxmlformats.org/officeDocument/2006/relationships/hyperlink" Target="http://www.infoq.com/articles/brown-are-you-a-software-architect/" TargetMode="External"/><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hyperlink" Target="http://msdn.microsoft.com/pt-br/library/gg490650.aspx" TargetMode="External"/><Relationship Id="rId4" Type="http://schemas.openxmlformats.org/officeDocument/2006/relationships/hyperlink" Target="http://www.infoq.com/br/news/2009/01/Architect-Qualities" TargetMode="Externa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4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51.jpeg"/></Relationships>
</file>

<file path=ppt/slides/_rels/slide4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19.jpeg"/></Relationships>
</file>

<file path=ppt/slides/_rels/slide4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4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4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54.jpeg"/></Relationships>
</file>

<file path=ppt/slides/_rels/slide4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hyperlink" Target="mailto:fabiomargarito@live.com" TargetMode="External"/><Relationship Id="rId3" Type="http://schemas.openxmlformats.org/officeDocument/2006/relationships/hyperlink" Target="https://github.com/fabiomargarito/ExemplosCursoFundamentosEmArquiteturaDeSoftware" TargetMode="External"/><Relationship Id="rId7" Type="http://schemas.openxmlformats.org/officeDocument/2006/relationships/hyperlink" Target="http://www.mbcorp.com.br/"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hyperlink" Target="https://groups.google.com/forum/?hl=pt#!forum/mbcorp-treinamentos-e-consultoria-em-arquitetura" TargetMode="External"/><Relationship Id="rId5" Type="http://schemas.openxmlformats.org/officeDocument/2006/relationships/hyperlink" Target="https://www.facebook.com/mbcorpholding" TargetMode="External"/><Relationship Id="rId4" Type="http://schemas.openxmlformats.org/officeDocument/2006/relationships/hyperlink" Target="http://www.scoop.it/u/fabio-barros-1" TargetMode="External"/><Relationship Id="rId9" Type="http://schemas.openxmlformats.org/officeDocument/2006/relationships/hyperlink" Target="mailto:fabiomargarito@gmail.com" TargetMode="External"/></Relationships>
</file>

<file path=ppt/slides/_rels/slide5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57.jpeg"/><Relationship Id="rId5" Type="http://schemas.openxmlformats.org/officeDocument/2006/relationships/image" Target="../media/image56.png"/><Relationship Id="rId4" Type="http://schemas.openxmlformats.org/officeDocument/2006/relationships/image" Target="../media/image55.png"/></Relationships>
</file>

<file path=ppt/slides/_rels/slide53.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8.png"/><Relationship Id="rId7" Type="http://schemas.openxmlformats.org/officeDocument/2006/relationships/image" Target="../media/image60.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5.png"/><Relationship Id="rId4" Type="http://schemas.openxmlformats.org/officeDocument/2006/relationships/image" Target="../media/image49.png"/></Relationships>
</file>

<file path=ppt/slides/_rels/slide54.xml.rels><?xml version="1.0" encoding="UTF-8" standalone="yes"?>
<Relationships xmlns="http://schemas.openxmlformats.org/package/2006/relationships"><Relationship Id="rId3" Type="http://schemas.openxmlformats.org/officeDocument/2006/relationships/image" Target="../media/image62.png"/><Relationship Id="rId7" Type="http://schemas.openxmlformats.org/officeDocument/2006/relationships/image" Target="../media/image64.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56.png"/><Relationship Id="rId4" Type="http://schemas.openxmlformats.org/officeDocument/2006/relationships/image" Target="../media/image49.png"/></Relationships>
</file>

<file path=ppt/slides/_rels/slide5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65.jpeg"/></Relationships>
</file>

<file path=ppt/slides/_rels/slide5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54.jpeg"/></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54.jpeg"/></Relationships>
</file>

<file path=ppt/slides/_rels/slide6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6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2.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hyperlink" Target="http://www.youtube.com/watch?v=ewmY_88z2is&amp;feature=c4-overview&amp;list=UU3zPR1buq_WoAA396i5iong" TargetMode="External"/></Relationships>
</file>

<file path=ppt/slides/_rels/slide6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3.xml"/><Relationship Id="rId1" Type="http://schemas.openxmlformats.org/officeDocument/2006/relationships/slideLayout" Target="../slideLayouts/slideLayout2.xml"/><Relationship Id="rId5" Type="http://schemas.openxmlformats.org/officeDocument/2006/relationships/image" Target="../media/image54.jpeg"/><Relationship Id="rId4" Type="http://schemas.openxmlformats.org/officeDocument/2006/relationships/image" Target="../media/image67.png"/></Relationships>
</file>

<file path=ppt/slides/_rels/slide6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hyperlink" Target="http://www.infoq.com/articles/brown-are-you-a-software-architect/" TargetMode="Externa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image" Target="../media/image49.png"/><Relationship Id="rId7" Type="http://schemas.openxmlformats.org/officeDocument/2006/relationships/diagramColors" Target="../diagrams/colors5.xml"/><Relationship Id="rId2" Type="http://schemas.openxmlformats.org/officeDocument/2006/relationships/notesSlide" Target="../notesSlides/notesSlide55.xml"/><Relationship Id="rId1" Type="http://schemas.openxmlformats.org/officeDocument/2006/relationships/slideLayout" Target="../slideLayouts/slideLayout2.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s>
</file>

<file path=ppt/slides/_rels/slide6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68.jpeg"/></Relationships>
</file>

<file path=ppt/slides/_rels/slide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54.jpeg"/></Relationships>
</file>

<file path=ppt/slides/_rels/slide7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1.xml"/><Relationship Id="rId1" Type="http://schemas.openxmlformats.org/officeDocument/2006/relationships/slideLayout" Target="../slideLayouts/slideLayout2.xml"/><Relationship Id="rId5" Type="http://schemas.openxmlformats.org/officeDocument/2006/relationships/image" Target="../media/image69.jpeg"/><Relationship Id="rId4" Type="http://schemas.openxmlformats.org/officeDocument/2006/relationships/image" Target="../media/image67.png"/></Relationships>
</file>

<file path=ppt/slides/_rels/slide7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image" Target="../media/image54.jpeg"/></Relationships>
</file>

<file path=ppt/slides/_rels/slide7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6.xml"/><Relationship Id="rId1" Type="http://schemas.openxmlformats.org/officeDocument/2006/relationships/slideLayout" Target="../slideLayouts/slideLayout2.xml"/><Relationship Id="rId5" Type="http://schemas.openxmlformats.org/officeDocument/2006/relationships/image" Target="../media/image70.jpeg"/><Relationship Id="rId4" Type="http://schemas.openxmlformats.org/officeDocument/2006/relationships/image" Target="../media/image67.png"/></Relationships>
</file>

<file path=ppt/slides/_rels/slide8.xml.rels><?xml version="1.0" encoding="UTF-8" standalone="yes"?>
<Relationships xmlns="http://schemas.openxmlformats.org/package/2006/relationships"><Relationship Id="rId3" Type="http://schemas.openxmlformats.org/officeDocument/2006/relationships/image" Target="../media/image13.jpeg"/><Relationship Id="rId7" Type="http://schemas.openxmlformats.org/officeDocument/2006/relationships/image" Target="../media/image17.png"/><Relationship Id="rId2" Type="http://schemas.openxmlformats.org/officeDocument/2006/relationships/image" Target="../media/image12.jpe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jpeg"/></Relationships>
</file>

<file path=ppt/slides/_rels/slide8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70.xml"/><Relationship Id="rId1" Type="http://schemas.openxmlformats.org/officeDocument/2006/relationships/slideLayout" Target="../slideLayouts/slideLayout2.xml"/><Relationship Id="rId5" Type="http://schemas.openxmlformats.org/officeDocument/2006/relationships/image" Target="../media/image54.jpeg"/><Relationship Id="rId4" Type="http://schemas.openxmlformats.org/officeDocument/2006/relationships/image" Target="../media/image67.png"/></Relationships>
</file>

<file path=ppt/slides/_rels/slide8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71.xml"/><Relationship Id="rId1" Type="http://schemas.openxmlformats.org/officeDocument/2006/relationships/slideLayout" Target="../slideLayouts/slideLayout2.xml"/><Relationship Id="rId5" Type="http://schemas.openxmlformats.org/officeDocument/2006/relationships/image" Target="../media/image71.jpeg"/><Relationship Id="rId4" Type="http://schemas.openxmlformats.org/officeDocument/2006/relationships/image" Target="../media/image67.png"/></Relationships>
</file>

<file path=ppt/slides/_rels/slide8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74.xml"/><Relationship Id="rId1" Type="http://schemas.openxmlformats.org/officeDocument/2006/relationships/slideLayout" Target="../slideLayouts/slideLayout2.xml"/><Relationship Id="rId4" Type="http://schemas.openxmlformats.org/officeDocument/2006/relationships/image" Target="../media/image54.jpeg"/></Relationships>
</file>

<file path=ppt/slides/_rels/slide8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75.xml"/><Relationship Id="rId1" Type="http://schemas.openxmlformats.org/officeDocument/2006/relationships/slideLayout" Target="../slideLayouts/slideLayout2.xml"/><Relationship Id="rId5" Type="http://schemas.openxmlformats.org/officeDocument/2006/relationships/image" Target="../media/image72.jpeg"/><Relationship Id="rId4" Type="http://schemas.openxmlformats.org/officeDocument/2006/relationships/image" Target="../media/image67.png"/></Relationships>
</file>

<file path=ppt/slides/_rels/slide8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77.xml"/><Relationship Id="rId1" Type="http://schemas.openxmlformats.org/officeDocument/2006/relationships/slideLayout" Target="../slideLayouts/slideLayout2.xml"/><Relationship Id="rId4" Type="http://schemas.openxmlformats.org/officeDocument/2006/relationships/image" Target="../media/image54.jpeg"/></Relationships>
</file>

<file path=ppt/slides/_rels/slide9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hyperlink" Target="http://www.infoq.com/articles/brown-are-you-a-software-architect/" TargetMode="Externa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ítulo 1"/>
          <p:cNvSpPr>
            <a:spLocks noGrp="1"/>
          </p:cNvSpPr>
          <p:nvPr>
            <p:ph type="ctrTitle"/>
          </p:nvPr>
        </p:nvSpPr>
        <p:spPr/>
        <p:txBody>
          <a:bodyPr/>
          <a:lstStyle/>
          <a:p>
            <a:pPr>
              <a:buSzPct val="100000"/>
            </a:pPr>
            <a:r>
              <a:rPr lang="pt-BR" b="1" dirty="0" smtClean="0"/>
              <a:t>Fundamentos em Arquitetura de Software – Início as 09:00</a:t>
            </a:r>
          </a:p>
        </p:txBody>
      </p:sp>
      <p:sp>
        <p:nvSpPr>
          <p:cNvPr id="3" name="Espaço Reservado para Texto 2"/>
          <p:cNvSpPr>
            <a:spLocks noGrp="1"/>
          </p:cNvSpPr>
          <p:nvPr>
            <p:ph type="subTitle" idx="1"/>
          </p:nvPr>
        </p:nvSpPr>
        <p:spPr/>
        <p:txBody>
          <a:bodyPr>
            <a:noAutofit/>
          </a:bodyPr>
          <a:lstStyle/>
          <a:p>
            <a:pPr>
              <a:buFont typeface="Segoe UI" pitchFamily="34" charset="0"/>
              <a:buNone/>
            </a:pPr>
            <a:r>
              <a:rPr lang="pt-BR" sz="2400" dirty="0" err="1" smtClean="0">
                <a:solidFill>
                  <a:schemeClr val="bg1">
                    <a:lumMod val="50000"/>
                  </a:schemeClr>
                </a:solidFill>
              </a:rPr>
              <a:t>MBCorp</a:t>
            </a:r>
            <a:r>
              <a:rPr lang="pt-BR" sz="2400" dirty="0" smtClean="0">
                <a:solidFill>
                  <a:schemeClr val="bg1">
                    <a:lumMod val="50000"/>
                  </a:schemeClr>
                </a:solidFill>
              </a:rPr>
              <a:t> | Treinamento e Consultoria em Arquitetura e </a:t>
            </a:r>
            <a:r>
              <a:rPr lang="pt-BR" sz="2400" dirty="0" err="1" smtClean="0">
                <a:solidFill>
                  <a:schemeClr val="bg1">
                    <a:lumMod val="50000"/>
                  </a:schemeClr>
                </a:solidFill>
              </a:rPr>
              <a:t>Gestão</a:t>
            </a:r>
            <a:r>
              <a:rPr lang="pt-BR" sz="2400" dirty="0" err="1" smtClean="0">
                <a:solidFill>
                  <a:srgbClr val="FFFFFF"/>
                </a:solidFill>
              </a:rPr>
              <a:t>ftware</a:t>
            </a:r>
            <a:endParaRPr lang="pt-BR" sz="2400" dirty="0" smtClean="0">
              <a:solidFill>
                <a:srgbClr val="FFFFFF"/>
              </a:solidFill>
            </a:endParaRPr>
          </a:p>
          <a:p>
            <a:pPr>
              <a:buFont typeface="Segoe UI" pitchFamily="34" charset="0"/>
              <a:buNone/>
            </a:pPr>
            <a:r>
              <a:rPr lang="pt-BR" sz="2400" dirty="0" smtClean="0">
                <a:solidFill>
                  <a:srgbClr val="FFFFFF"/>
                </a:solidFill>
              </a:rPr>
              <a:t>Revisitando Orientação a Objetos</a:t>
            </a:r>
          </a:p>
          <a:p>
            <a:pPr>
              <a:buFont typeface="Segoe UI" pitchFamily="34" charset="0"/>
              <a:buNone/>
            </a:pPr>
            <a:r>
              <a:rPr lang="pt-BR" sz="2400" dirty="0" smtClean="0">
                <a:solidFill>
                  <a:srgbClr val="FFFFFF"/>
                </a:solidFill>
              </a:rPr>
              <a:t>S.O.L.I.D</a:t>
            </a:r>
          </a:p>
        </p:txBody>
      </p:sp>
    </p:spTree>
    <p:extLst>
      <p:ext uri="{BB962C8B-B14F-4D97-AF65-F5344CB8AC3E}">
        <p14:creationId xmlns:p14="http://schemas.microsoft.com/office/powerpoint/2010/main" val="1869002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ítulo 1"/>
          <p:cNvSpPr>
            <a:spLocks noGrp="1"/>
          </p:cNvSpPr>
          <p:nvPr>
            <p:ph type="ctrTitle"/>
          </p:nvPr>
        </p:nvSpPr>
        <p:spPr/>
        <p:txBody>
          <a:bodyPr/>
          <a:lstStyle/>
          <a:p>
            <a:pPr>
              <a:buSzPct val="100000"/>
            </a:pPr>
            <a:r>
              <a:rPr lang="pt-BR" b="1" dirty="0" smtClean="0"/>
              <a:t>ARQUITETURA DE SOFTWARE</a:t>
            </a:r>
          </a:p>
        </p:txBody>
      </p:sp>
      <p:sp>
        <p:nvSpPr>
          <p:cNvPr id="3" name="Espaço Reservado para Texto 2"/>
          <p:cNvSpPr>
            <a:spLocks noGrp="1"/>
          </p:cNvSpPr>
          <p:nvPr>
            <p:ph type="subTitle" idx="1"/>
          </p:nvPr>
        </p:nvSpPr>
        <p:spPr/>
        <p:txBody>
          <a:bodyPr>
            <a:noAutofit/>
          </a:bodyPr>
          <a:lstStyle/>
          <a:p>
            <a:pPr>
              <a:buFont typeface="Segoe UI" pitchFamily="34" charset="0"/>
              <a:buNone/>
            </a:pPr>
            <a:r>
              <a:rPr lang="pt-BR" sz="2400" dirty="0" smtClean="0">
                <a:solidFill>
                  <a:srgbClr val="FFFFFF"/>
                </a:solidFill>
              </a:rPr>
              <a:t>Arquitetura de Software</a:t>
            </a:r>
          </a:p>
          <a:p>
            <a:pPr>
              <a:buFont typeface="Segoe UI" pitchFamily="34" charset="0"/>
              <a:buNone/>
            </a:pPr>
            <a:r>
              <a:rPr lang="pt-BR" sz="2400" dirty="0" smtClean="0">
                <a:solidFill>
                  <a:srgbClr val="FFFFFF"/>
                </a:solidFill>
              </a:rPr>
              <a:t>Revisitando Orientação a Objetos</a:t>
            </a:r>
          </a:p>
          <a:p>
            <a:pPr>
              <a:buFont typeface="Segoe UI" pitchFamily="34" charset="0"/>
              <a:buNone/>
            </a:pPr>
            <a:r>
              <a:rPr lang="pt-BR" sz="2400" dirty="0" smtClean="0">
                <a:solidFill>
                  <a:srgbClr val="FFFFFF"/>
                </a:solidFill>
              </a:rPr>
              <a:t>S.O.L.I.D</a:t>
            </a:r>
          </a:p>
        </p:txBody>
      </p:sp>
    </p:spTree>
    <p:extLst>
      <p:ext uri="{BB962C8B-B14F-4D97-AF65-F5344CB8AC3E}">
        <p14:creationId xmlns:p14="http://schemas.microsoft.com/office/powerpoint/2010/main" val="2233663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www.magicalmaths.org/wp-content/uploads/2012/11/questions_answers_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235200"/>
            <a:ext cx="3810000" cy="2857500"/>
          </a:xfrm>
          <a:prstGeom prst="rect">
            <a:avLst/>
          </a:prstGeom>
          <a:noFill/>
          <a:extLst>
            <a:ext uri="{909E8E84-426E-40DD-AFC4-6F175D3DCCD1}">
              <a14:hiddenFill xmlns:a14="http://schemas.microsoft.com/office/drawing/2010/main">
                <a:solidFill>
                  <a:srgbClr val="FFFFFF"/>
                </a:solidFill>
              </a14:hiddenFill>
            </a:ext>
          </a:extLst>
        </p:spPr>
      </p:pic>
      <p:sp>
        <p:nvSpPr>
          <p:cNvPr id="14338" name="Título 1"/>
          <p:cNvSpPr>
            <a:spLocks noGrp="1"/>
          </p:cNvSpPr>
          <p:nvPr>
            <p:ph type="title"/>
          </p:nvPr>
        </p:nvSpPr>
        <p:spPr/>
        <p:txBody>
          <a:bodyPr/>
          <a:lstStyle/>
          <a:p>
            <a:pPr>
              <a:buSzPct val="100000"/>
            </a:pPr>
            <a:r>
              <a:rPr lang="pt-BR" b="1" dirty="0" smtClean="0"/>
              <a:t>ARQUITETURA DE SOFTWARE</a:t>
            </a:r>
          </a:p>
        </p:txBody>
      </p:sp>
      <p:sp>
        <p:nvSpPr>
          <p:cNvPr id="5" name="Rectangle 3"/>
          <p:cNvSpPr>
            <a:spLocks noGrp="1" noChangeArrowheads="1"/>
          </p:cNvSpPr>
          <p:nvPr>
            <p:ph idx="1"/>
          </p:nvPr>
        </p:nvSpPr>
        <p:spPr>
          <a:xfrm>
            <a:off x="2755900" y="2902744"/>
            <a:ext cx="9575800" cy="1522412"/>
          </a:xfrm>
        </p:spPr>
        <p:txBody>
          <a:bodyPr>
            <a:normAutofit/>
          </a:bodyPr>
          <a:lstStyle/>
          <a:p>
            <a:pPr marL="0" indent="0" algn="just" eaLnBrk="1" hangingPunct="1">
              <a:buFontTx/>
              <a:buNone/>
            </a:pPr>
            <a:r>
              <a:rPr lang="pt-BR" sz="4800" dirty="0" smtClean="0"/>
              <a:t>O que é arquitetura de software?</a:t>
            </a:r>
          </a:p>
        </p:txBody>
      </p:sp>
    </p:spTree>
    <p:extLst>
      <p:ext uri="{BB962C8B-B14F-4D97-AF65-F5344CB8AC3E}">
        <p14:creationId xmlns:p14="http://schemas.microsoft.com/office/powerpoint/2010/main" val="3637605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ítulo 1"/>
          <p:cNvSpPr>
            <a:spLocks noGrp="1"/>
          </p:cNvSpPr>
          <p:nvPr>
            <p:ph type="title"/>
          </p:nvPr>
        </p:nvSpPr>
        <p:spPr/>
        <p:txBody>
          <a:bodyPr/>
          <a:lstStyle/>
          <a:p>
            <a:pPr>
              <a:buSzPct val="100000"/>
            </a:pPr>
            <a:r>
              <a:rPr lang="pt-BR" b="1" dirty="0" smtClean="0"/>
              <a:t>ARQUITETURA DE SOFTWARE</a:t>
            </a:r>
          </a:p>
        </p:txBody>
      </p:sp>
      <p:sp>
        <p:nvSpPr>
          <p:cNvPr id="5" name="Rectangle 3"/>
          <p:cNvSpPr>
            <a:spLocks noGrp="1" noChangeArrowheads="1"/>
          </p:cNvSpPr>
          <p:nvPr>
            <p:ph idx="1"/>
          </p:nvPr>
        </p:nvSpPr>
        <p:spPr>
          <a:xfrm>
            <a:off x="457200" y="1855788"/>
            <a:ext cx="6105525" cy="4525962"/>
          </a:xfrm>
        </p:spPr>
        <p:txBody>
          <a:bodyPr>
            <a:normAutofit/>
          </a:bodyPr>
          <a:lstStyle/>
          <a:p>
            <a:pPr marL="0" indent="0" algn="just" eaLnBrk="1" hangingPunct="1">
              <a:buFontTx/>
              <a:buNone/>
            </a:pPr>
            <a:r>
              <a:rPr lang="pt-BR" sz="2400" dirty="0" smtClean="0"/>
              <a:t>“Arquitetura é a </a:t>
            </a:r>
            <a:r>
              <a:rPr lang="pt-BR" sz="2400" b="1" dirty="0" smtClean="0">
                <a:solidFill>
                  <a:srgbClr val="0070C0"/>
                </a:solidFill>
              </a:rPr>
              <a:t>organização</a:t>
            </a:r>
            <a:r>
              <a:rPr lang="pt-BR" sz="2400" dirty="0" smtClean="0">
                <a:solidFill>
                  <a:srgbClr val="0070C0"/>
                </a:solidFill>
              </a:rPr>
              <a:t> </a:t>
            </a:r>
            <a:r>
              <a:rPr lang="pt-BR" sz="2400" dirty="0" smtClean="0"/>
              <a:t>fundamental de um sistema incorporada em seus </a:t>
            </a:r>
            <a:r>
              <a:rPr lang="pt-BR" sz="2400" b="1" dirty="0" smtClean="0">
                <a:solidFill>
                  <a:srgbClr val="0070C0"/>
                </a:solidFill>
              </a:rPr>
              <a:t>componentes</a:t>
            </a:r>
            <a:r>
              <a:rPr lang="pt-BR" sz="2400" dirty="0" smtClean="0"/>
              <a:t>, </a:t>
            </a:r>
            <a:r>
              <a:rPr lang="pt-BR" sz="2400" b="1" dirty="0" smtClean="0">
                <a:solidFill>
                  <a:srgbClr val="0070C0"/>
                </a:solidFill>
              </a:rPr>
              <a:t>relacionamentos</a:t>
            </a:r>
            <a:r>
              <a:rPr lang="pt-BR" sz="2400" dirty="0" smtClean="0">
                <a:solidFill>
                  <a:srgbClr val="0070C0"/>
                </a:solidFill>
              </a:rPr>
              <a:t> </a:t>
            </a:r>
            <a:r>
              <a:rPr lang="pt-BR" sz="2400" dirty="0" smtClean="0"/>
              <a:t>com o ambiente e os princípios que conduzem seu </a:t>
            </a:r>
            <a:r>
              <a:rPr lang="pt-BR" sz="2400" b="1" dirty="0" smtClean="0">
                <a:solidFill>
                  <a:srgbClr val="0070C0"/>
                </a:solidFill>
              </a:rPr>
              <a:t>design</a:t>
            </a:r>
            <a:r>
              <a:rPr lang="pt-BR" sz="2400" dirty="0" smtClean="0">
                <a:solidFill>
                  <a:srgbClr val="0070C0"/>
                </a:solidFill>
              </a:rPr>
              <a:t> </a:t>
            </a:r>
            <a:r>
              <a:rPr lang="pt-BR" sz="2400" dirty="0" smtClean="0"/>
              <a:t>e </a:t>
            </a:r>
            <a:r>
              <a:rPr lang="pt-BR" sz="2400" b="1" dirty="0" smtClean="0">
                <a:solidFill>
                  <a:srgbClr val="0070C0"/>
                </a:solidFill>
              </a:rPr>
              <a:t>evolução</a:t>
            </a:r>
            <a:r>
              <a:rPr lang="pt-BR" sz="2400" dirty="0" smtClean="0"/>
              <a:t>.” </a:t>
            </a:r>
          </a:p>
          <a:p>
            <a:pPr marL="0" indent="0" algn="r" eaLnBrk="1" hangingPunct="1">
              <a:buFontTx/>
              <a:buNone/>
            </a:pPr>
            <a:r>
              <a:rPr lang="pt-BR" dirty="0" smtClean="0"/>
              <a:t>[ISSO/IEEE 1471-2000]</a:t>
            </a:r>
          </a:p>
        </p:txBody>
      </p:sp>
      <p:pic>
        <p:nvPicPr>
          <p:cNvPr id="4" name="Imagem 3"/>
          <p:cNvPicPr>
            <a:picLocks noChangeAspect="1"/>
          </p:cNvPicPr>
          <p:nvPr/>
        </p:nvPicPr>
        <p:blipFill>
          <a:blip r:embed="rId3"/>
          <a:stretch>
            <a:fillRect/>
          </a:stretch>
        </p:blipFill>
        <p:spPr>
          <a:xfrm>
            <a:off x="7058025" y="1595764"/>
            <a:ext cx="5133975" cy="5046010"/>
          </a:xfrm>
          <a:prstGeom prst="rect">
            <a:avLst/>
          </a:prstGeom>
        </p:spPr>
      </p:pic>
    </p:spTree>
    <p:extLst>
      <p:ext uri="{BB962C8B-B14F-4D97-AF65-F5344CB8AC3E}">
        <p14:creationId xmlns:p14="http://schemas.microsoft.com/office/powerpoint/2010/main" val="694459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ítulo 1"/>
          <p:cNvSpPr>
            <a:spLocks noGrp="1"/>
          </p:cNvSpPr>
          <p:nvPr>
            <p:ph type="title"/>
          </p:nvPr>
        </p:nvSpPr>
        <p:spPr/>
        <p:txBody>
          <a:bodyPr/>
          <a:lstStyle/>
          <a:p>
            <a:pPr>
              <a:buSzPct val="100000"/>
            </a:pPr>
            <a:r>
              <a:rPr lang="pt-BR" b="1" dirty="0" smtClean="0"/>
              <a:t>ARQUITETURA DE SOFTWARE</a:t>
            </a:r>
          </a:p>
        </p:txBody>
      </p:sp>
      <p:sp>
        <p:nvSpPr>
          <p:cNvPr id="6" name="Espaço Reservado para Conteúdo 2"/>
          <p:cNvSpPr>
            <a:spLocks noGrp="1"/>
          </p:cNvSpPr>
          <p:nvPr>
            <p:ph idx="1"/>
          </p:nvPr>
        </p:nvSpPr>
        <p:spPr>
          <a:xfrm>
            <a:off x="1979612" y="3141663"/>
            <a:ext cx="9469925" cy="1079500"/>
          </a:xfrm>
        </p:spPr>
        <p:txBody>
          <a:bodyPr>
            <a:normAutofit fontScale="92500" lnSpcReduction="10000"/>
          </a:bodyPr>
          <a:lstStyle/>
          <a:p>
            <a:pPr marL="0" indent="0" algn="just" eaLnBrk="1" hangingPunct="1">
              <a:buFontTx/>
              <a:buNone/>
            </a:pPr>
            <a:r>
              <a:rPr lang="pt-BR" sz="2400" dirty="0" smtClean="0"/>
              <a:t>Entendi!! Eu não sabia que eu já era um arquiteto. Sempre respeito boas práticas de arquitetura com soluções criativas</a:t>
            </a:r>
          </a:p>
        </p:txBody>
      </p:sp>
      <p:pic>
        <p:nvPicPr>
          <p:cNvPr id="7" name="Picture 2" descr="Especial Profissões - Arquitet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388" y="2411413"/>
            <a:ext cx="1895475" cy="245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029113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ítulo 1"/>
          <p:cNvSpPr>
            <a:spLocks noGrp="1"/>
          </p:cNvSpPr>
          <p:nvPr>
            <p:ph type="title"/>
          </p:nvPr>
        </p:nvSpPr>
        <p:spPr/>
        <p:txBody>
          <a:bodyPr/>
          <a:lstStyle/>
          <a:p>
            <a:pPr>
              <a:buSzPct val="100000"/>
            </a:pPr>
            <a:r>
              <a:rPr lang="pt-BR" b="1" dirty="0" smtClean="0"/>
              <a:t>ARQUITETURA DE SOFTWARE</a:t>
            </a:r>
          </a:p>
        </p:txBody>
      </p:sp>
      <p:pic>
        <p:nvPicPr>
          <p:cNvPr id="6" name="Picture 2" descr="Window AC"/>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67316" y="1520514"/>
            <a:ext cx="3385013" cy="237257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pic>
        <p:nvPicPr>
          <p:cNvPr id="7" name="Picture 4" descr="Straight From the Store to the Gri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69168" y="4184810"/>
            <a:ext cx="3383162" cy="253737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pic>
        <p:nvPicPr>
          <p:cNvPr id="8" name="Imagem 7"/>
          <p:cNvPicPr>
            <a:picLocks noChangeAspect="1"/>
          </p:cNvPicPr>
          <p:nvPr/>
        </p:nvPicPr>
        <p:blipFill>
          <a:blip r:embed="rId5"/>
          <a:stretch>
            <a:fillRect/>
          </a:stretch>
        </p:blipFill>
        <p:spPr>
          <a:xfrm>
            <a:off x="6357600" y="1808546"/>
            <a:ext cx="3251162" cy="433705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414610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ítulo 1"/>
          <p:cNvSpPr>
            <a:spLocks noGrp="1"/>
          </p:cNvSpPr>
          <p:nvPr>
            <p:ph type="title"/>
          </p:nvPr>
        </p:nvSpPr>
        <p:spPr/>
        <p:txBody>
          <a:bodyPr/>
          <a:lstStyle/>
          <a:p>
            <a:pPr>
              <a:buSzPct val="100000"/>
            </a:pPr>
            <a:r>
              <a:rPr lang="pt-BR" b="1" dirty="0" smtClean="0"/>
              <a:t>ARQUITETURA DE SOFTWARE</a:t>
            </a:r>
          </a:p>
        </p:txBody>
      </p:sp>
      <p:pic>
        <p:nvPicPr>
          <p:cNvPr id="3" name="Picture 2" descr="How About Let's Just not Change the Light mod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79645" y="1577018"/>
            <a:ext cx="3528392" cy="264629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pic>
        <p:nvPicPr>
          <p:cNvPr id="4" name="Picture 6" descr="http://2.bp.blogspot.com/-DaoCxdv9WtU/UY7QQBCUs3I/AAAAAAAAAmI/ZoRQUQMKoms/s1600/0553.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40085" y="1567054"/>
            <a:ext cx="3672408" cy="264287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pic>
        <p:nvPicPr>
          <p:cNvPr id="5" name="Picture 4" descr="https://catracalivre.com.br/wp-content/uploads/2014/05/gamb9.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51853" y="4425957"/>
            <a:ext cx="4032448" cy="228236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
        <p:nvSpPr>
          <p:cNvPr id="6" name="Espaço Reservado para Conteúdo 2"/>
          <p:cNvSpPr>
            <a:spLocks noGrp="1"/>
          </p:cNvSpPr>
          <p:nvPr>
            <p:ph idx="1"/>
          </p:nvPr>
        </p:nvSpPr>
        <p:spPr>
          <a:xfrm>
            <a:off x="1682261" y="2883999"/>
            <a:ext cx="8478838" cy="1516062"/>
          </a:xfrm>
          <a:solidFill>
            <a:srgbClr val="FF0000"/>
          </a:solidFill>
        </p:spPr>
        <p:txBody>
          <a:bodyPr>
            <a:normAutofit fontScale="70000" lnSpcReduction="20000"/>
          </a:bodyPr>
          <a:lstStyle/>
          <a:p>
            <a:pPr marL="0" indent="0" algn="ctr" eaLnBrk="1" hangingPunct="1">
              <a:buFontTx/>
              <a:buNone/>
            </a:pPr>
            <a:r>
              <a:rPr lang="pt-BR" sz="9600" b="1" dirty="0" smtClean="0">
                <a:solidFill>
                  <a:schemeClr val="bg1"/>
                </a:solidFill>
              </a:rPr>
              <a:t>#</a:t>
            </a:r>
            <a:r>
              <a:rPr lang="pt-BR" sz="9600" b="1" dirty="0" err="1" smtClean="0">
                <a:solidFill>
                  <a:schemeClr val="bg1"/>
                </a:solidFill>
              </a:rPr>
              <a:t>SóQueNão</a:t>
            </a:r>
            <a:endParaRPr lang="pt-BR" sz="9600" b="1" dirty="0" smtClean="0">
              <a:solidFill>
                <a:schemeClr val="bg1"/>
              </a:solidFill>
            </a:endParaRPr>
          </a:p>
        </p:txBody>
      </p:sp>
    </p:spTree>
    <p:extLst>
      <p:ext uri="{BB962C8B-B14F-4D97-AF65-F5344CB8AC3E}">
        <p14:creationId xmlns:p14="http://schemas.microsoft.com/office/powerpoint/2010/main" val="1318251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6">
                                            <p:bg/>
                                          </p:spTgt>
                                        </p:tgtEl>
                                        <p:attrNameLst>
                                          <p:attrName>style.visibility</p:attrName>
                                        </p:attrNameLst>
                                      </p:cBhvr>
                                      <p:to>
                                        <p:strVal val="visible"/>
                                      </p:to>
                                    </p:set>
                                    <p:anim calcmode="lin" valueType="num">
                                      <p:cBhvr>
                                        <p:cTn id="7" dur="1000" fill="hold"/>
                                        <p:tgtEl>
                                          <p:spTgt spid="6">
                                            <p:bg/>
                                          </p:spTgt>
                                        </p:tgtEl>
                                        <p:attrNameLst>
                                          <p:attrName>ppt_w</p:attrName>
                                        </p:attrNameLst>
                                      </p:cBhvr>
                                      <p:tavLst>
                                        <p:tav tm="0">
                                          <p:val>
                                            <p:fltVal val="0"/>
                                          </p:val>
                                        </p:tav>
                                        <p:tav tm="100000">
                                          <p:val>
                                            <p:strVal val="#ppt_w"/>
                                          </p:val>
                                        </p:tav>
                                      </p:tavLst>
                                    </p:anim>
                                    <p:anim calcmode="lin" valueType="num">
                                      <p:cBhvr>
                                        <p:cTn id="8" dur="1000" fill="hold"/>
                                        <p:tgtEl>
                                          <p:spTgt spid="6">
                                            <p:bg/>
                                          </p:spTgt>
                                        </p:tgtEl>
                                        <p:attrNameLst>
                                          <p:attrName>ppt_h</p:attrName>
                                        </p:attrNameLst>
                                      </p:cBhvr>
                                      <p:tavLst>
                                        <p:tav tm="0">
                                          <p:val>
                                            <p:fltVal val="0"/>
                                          </p:val>
                                        </p:tav>
                                        <p:tav tm="100000">
                                          <p:val>
                                            <p:strVal val="#ppt_h"/>
                                          </p:val>
                                        </p:tav>
                                      </p:tavLst>
                                    </p:anim>
                                    <p:anim calcmode="lin" valueType="num">
                                      <p:cBhvr>
                                        <p:cTn id="9" dur="1000" fill="hold"/>
                                        <p:tgtEl>
                                          <p:spTgt spid="6">
                                            <p:bg/>
                                          </p:spTgt>
                                        </p:tgtEl>
                                        <p:attrNameLst>
                                          <p:attrName>style.rotation</p:attrName>
                                        </p:attrNameLst>
                                      </p:cBhvr>
                                      <p:tavLst>
                                        <p:tav tm="0">
                                          <p:val>
                                            <p:fltVal val="90"/>
                                          </p:val>
                                        </p:tav>
                                        <p:tav tm="100000">
                                          <p:val>
                                            <p:fltVal val="0"/>
                                          </p:val>
                                        </p:tav>
                                      </p:tavLst>
                                    </p:anim>
                                    <p:animEffect transition="in" filter="fade">
                                      <p:cBhvr>
                                        <p:cTn id="10" dur="1000"/>
                                        <p:tgtEl>
                                          <p:spTgt spid="6">
                                            <p:bg/>
                                          </p:spTgt>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grpId="0" nodeType="click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anim calcmode="lin" valueType="num">
                                      <p:cBhvr>
                                        <p:cTn id="15" dur="1000" fill="hold"/>
                                        <p:tgtEl>
                                          <p:spTgt spid="6">
                                            <p:txEl>
                                              <p:pRg st="0" end="0"/>
                                            </p:txEl>
                                          </p:spTgt>
                                        </p:tgtEl>
                                        <p:attrNameLst>
                                          <p:attrName>ppt_w</p:attrName>
                                        </p:attrNameLst>
                                      </p:cBhvr>
                                      <p:tavLst>
                                        <p:tav tm="0">
                                          <p:val>
                                            <p:fltVal val="0"/>
                                          </p:val>
                                        </p:tav>
                                        <p:tav tm="100000">
                                          <p:val>
                                            <p:strVal val="#ppt_w"/>
                                          </p:val>
                                        </p:tav>
                                      </p:tavLst>
                                    </p:anim>
                                    <p:anim calcmode="lin" valueType="num">
                                      <p:cBhvr>
                                        <p:cTn id="16" dur="1000" fill="hold"/>
                                        <p:tgtEl>
                                          <p:spTgt spid="6">
                                            <p:txEl>
                                              <p:pRg st="0" end="0"/>
                                            </p:txEl>
                                          </p:spTgt>
                                        </p:tgtEl>
                                        <p:attrNameLst>
                                          <p:attrName>ppt_h</p:attrName>
                                        </p:attrNameLst>
                                      </p:cBhvr>
                                      <p:tavLst>
                                        <p:tav tm="0">
                                          <p:val>
                                            <p:fltVal val="0"/>
                                          </p:val>
                                        </p:tav>
                                        <p:tav tm="100000">
                                          <p:val>
                                            <p:strVal val="#ppt_h"/>
                                          </p:val>
                                        </p:tav>
                                      </p:tavLst>
                                    </p:anim>
                                    <p:anim calcmode="lin" valueType="num">
                                      <p:cBhvr>
                                        <p:cTn id="17" dur="1000" fill="hold"/>
                                        <p:tgtEl>
                                          <p:spTgt spid="6">
                                            <p:txEl>
                                              <p:pRg st="0" end="0"/>
                                            </p:txEl>
                                          </p:spTgt>
                                        </p:tgtEl>
                                        <p:attrNameLst>
                                          <p:attrName>style.rotation</p:attrName>
                                        </p:attrNameLst>
                                      </p:cBhvr>
                                      <p:tavLst>
                                        <p:tav tm="0">
                                          <p:val>
                                            <p:fltVal val="90"/>
                                          </p:val>
                                        </p:tav>
                                        <p:tav tm="100000">
                                          <p:val>
                                            <p:fltVal val="0"/>
                                          </p:val>
                                        </p:tav>
                                      </p:tavLst>
                                    </p:anim>
                                    <p:animEffect transition="in" filter="fade">
                                      <p:cBhvr>
                                        <p:cTn id="18" dur="10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ítulo 1"/>
          <p:cNvSpPr>
            <a:spLocks noGrp="1"/>
          </p:cNvSpPr>
          <p:nvPr>
            <p:ph type="title"/>
          </p:nvPr>
        </p:nvSpPr>
        <p:spPr/>
        <p:txBody>
          <a:bodyPr/>
          <a:lstStyle/>
          <a:p>
            <a:pPr>
              <a:buSzPct val="100000"/>
            </a:pPr>
            <a:r>
              <a:rPr lang="pt-BR" b="1" dirty="0" smtClean="0"/>
              <a:t>ARQUITETO DE SOFTWARE</a:t>
            </a:r>
          </a:p>
        </p:txBody>
      </p:sp>
      <p:sp>
        <p:nvSpPr>
          <p:cNvPr id="7" name="Rectangle 3"/>
          <p:cNvSpPr>
            <a:spLocks noGrp="1" noChangeArrowheads="1"/>
          </p:cNvSpPr>
          <p:nvPr>
            <p:ph idx="1"/>
          </p:nvPr>
        </p:nvSpPr>
        <p:spPr>
          <a:xfrm>
            <a:off x="211014" y="4542448"/>
            <a:ext cx="11598031" cy="1098550"/>
          </a:xfrm>
        </p:spPr>
        <p:txBody>
          <a:bodyPr>
            <a:normAutofit fontScale="25000" lnSpcReduction="20000"/>
          </a:bodyPr>
          <a:lstStyle/>
          <a:p>
            <a:pPr marL="0" indent="0" algn="just" eaLnBrk="1" hangingPunct="1">
              <a:buFontTx/>
              <a:buNone/>
            </a:pPr>
            <a:r>
              <a:rPr lang="pt-BR" sz="9600" dirty="0" smtClean="0"/>
              <a:t>“Um </a:t>
            </a:r>
            <a:r>
              <a:rPr lang="pt-BR" sz="9600" b="1" dirty="0" smtClean="0">
                <a:solidFill>
                  <a:srgbClr val="0070C0"/>
                </a:solidFill>
              </a:rPr>
              <a:t>especialista</a:t>
            </a:r>
            <a:r>
              <a:rPr lang="pt-BR" sz="9600" dirty="0" smtClean="0">
                <a:solidFill>
                  <a:srgbClr val="0070C0"/>
                </a:solidFill>
              </a:rPr>
              <a:t> </a:t>
            </a:r>
            <a:r>
              <a:rPr lang="pt-BR" sz="9600" dirty="0" smtClean="0"/>
              <a:t>em soluções técnicas para o desenvolvimento que possui uma visão </a:t>
            </a:r>
            <a:r>
              <a:rPr lang="pt-BR" sz="9600" b="1" dirty="0" smtClean="0">
                <a:solidFill>
                  <a:srgbClr val="0070C0"/>
                </a:solidFill>
              </a:rPr>
              <a:t>madura</a:t>
            </a:r>
            <a:r>
              <a:rPr lang="pt-BR" sz="9600" dirty="0" smtClean="0">
                <a:solidFill>
                  <a:srgbClr val="0070C0"/>
                </a:solidFill>
              </a:rPr>
              <a:t> </a:t>
            </a:r>
            <a:r>
              <a:rPr lang="pt-BR" sz="9600" dirty="0" smtClean="0"/>
              <a:t>e </a:t>
            </a:r>
            <a:r>
              <a:rPr lang="pt-BR" sz="9600" b="1" dirty="0" smtClean="0">
                <a:solidFill>
                  <a:srgbClr val="0070C0"/>
                </a:solidFill>
              </a:rPr>
              <a:t>aguçada</a:t>
            </a:r>
            <a:r>
              <a:rPr lang="pt-BR" sz="9600" dirty="0" smtClean="0"/>
              <a:t>” (Braga, 2007)</a:t>
            </a:r>
          </a:p>
          <a:p>
            <a:pPr marL="0" indent="0" eaLnBrk="1" hangingPunct="1">
              <a:buFontTx/>
              <a:buNone/>
            </a:pPr>
            <a:endParaRPr lang="pt-BR" dirty="0" smtClean="0"/>
          </a:p>
        </p:txBody>
      </p:sp>
      <p:pic>
        <p:nvPicPr>
          <p:cNvPr id="5" name="Picture 4" descr="https://c2.staticflickr.com/8/7282/8727816489_e1de74088a.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96505" y="1684728"/>
            <a:ext cx="4762500"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tângulo 5"/>
          <p:cNvSpPr/>
          <p:nvPr/>
        </p:nvSpPr>
        <p:spPr>
          <a:xfrm>
            <a:off x="3487005" y="3804651"/>
            <a:ext cx="4572000" cy="261937"/>
          </a:xfrm>
          <a:prstGeom prst="rect">
            <a:avLst/>
          </a:prstGeom>
        </p:spPr>
        <p:txBody>
          <a:bodyPr>
            <a:spAutoFit/>
          </a:bodyPr>
          <a:lstStyle/>
          <a:p>
            <a:pPr algn="just" eaLnBrk="1" hangingPunct="1">
              <a:defRPr/>
            </a:pPr>
            <a:r>
              <a:rPr lang="pt-BR" sz="1050" dirty="0" err="1"/>
              <a:t>Ref</a:t>
            </a:r>
            <a:r>
              <a:rPr lang="pt-BR" sz="1050" dirty="0"/>
              <a:t>: https://c2.staticflickr.com/8/7282/8727816489_e1de74088a.jpg</a:t>
            </a:r>
          </a:p>
        </p:txBody>
      </p:sp>
    </p:spTree>
    <p:extLst>
      <p:ext uri="{BB962C8B-B14F-4D97-AF65-F5344CB8AC3E}">
        <p14:creationId xmlns:p14="http://schemas.microsoft.com/office/powerpoint/2010/main" val="3181729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tângulo de cantos arredondados 12"/>
          <p:cNvSpPr/>
          <p:nvPr/>
        </p:nvSpPr>
        <p:spPr>
          <a:xfrm>
            <a:off x="1609724" y="3173010"/>
            <a:ext cx="8161148" cy="1725121"/>
          </a:xfrm>
          <a:prstGeom prst="roundRect">
            <a:avLst/>
          </a:prstGeom>
          <a:solidFill>
            <a:schemeClr val="bg1"/>
          </a:solidFill>
          <a:ln>
            <a:solidFill>
              <a:srgbClr val="00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338" name="Título 1"/>
          <p:cNvSpPr>
            <a:spLocks noGrp="1"/>
          </p:cNvSpPr>
          <p:nvPr>
            <p:ph type="title"/>
          </p:nvPr>
        </p:nvSpPr>
        <p:spPr/>
        <p:txBody>
          <a:bodyPr/>
          <a:lstStyle/>
          <a:p>
            <a:pPr>
              <a:buSzPct val="100000"/>
            </a:pPr>
            <a:r>
              <a:rPr lang="pt-BR" b="1" dirty="0" smtClean="0"/>
              <a:t>Por que precisamos?</a:t>
            </a:r>
          </a:p>
        </p:txBody>
      </p:sp>
      <p:sp>
        <p:nvSpPr>
          <p:cNvPr id="9" name="Rectangle 3"/>
          <p:cNvSpPr txBox="1">
            <a:spLocks noChangeArrowheads="1"/>
          </p:cNvSpPr>
          <p:nvPr/>
        </p:nvSpPr>
        <p:spPr bwMode="auto">
          <a:xfrm>
            <a:off x="1735730" y="3543900"/>
            <a:ext cx="8229600" cy="13006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a:lstStyle>
          <a:p>
            <a:pPr marL="0" marR="0" lvl="0" indent="0" algn="l" defTabSz="914400" rtl="0" eaLnBrk="1" fontAlgn="base" latinLnBrk="0" hangingPunct="1">
              <a:lnSpc>
                <a:spcPct val="100000"/>
              </a:lnSpc>
              <a:spcBef>
                <a:spcPct val="20000"/>
              </a:spcBef>
              <a:spcAft>
                <a:spcPct val="0"/>
              </a:spcAft>
              <a:buClrTx/>
              <a:buSzTx/>
              <a:buFontTx/>
              <a:buNone/>
              <a:tabLst/>
              <a:defRPr/>
            </a:pPr>
            <a:r>
              <a:rPr kumimoji="0" lang="pt-BR" sz="2200" b="0" i="0" u="none" strike="noStrike" kern="0" cap="none" spc="0" normalizeH="0" baseline="0" noProof="0" dirty="0" smtClean="0">
                <a:ln>
                  <a:noFill/>
                </a:ln>
                <a:solidFill>
                  <a:srgbClr val="000000"/>
                </a:solidFill>
                <a:effectLst/>
                <a:uLnTx/>
                <a:uFillTx/>
                <a:latin typeface="Arial"/>
                <a:cs typeface="Arial"/>
                <a:hlinkClick r:id="rId3"/>
              </a:rPr>
              <a:t>http://youtu.be/yyY_392Tn7Q</a:t>
            </a:r>
            <a:endParaRPr kumimoji="0" lang="pt-BR" sz="2200" b="0" i="0" u="none" strike="noStrike" kern="0" cap="none" spc="0" normalizeH="0" baseline="0" noProof="0" dirty="0" smtClean="0">
              <a:ln>
                <a:noFill/>
              </a:ln>
              <a:solidFill>
                <a:srgbClr val="000000"/>
              </a:solidFill>
              <a:effectLst/>
              <a:uLnTx/>
              <a:uFillTx/>
              <a:latin typeface="Arial"/>
              <a:cs typeface="Arial"/>
            </a:endParaRPr>
          </a:p>
          <a:p>
            <a:pPr marL="0" marR="0" lvl="0" indent="0" algn="l" defTabSz="914400" rtl="0" eaLnBrk="1" fontAlgn="base" latinLnBrk="0" hangingPunct="1">
              <a:lnSpc>
                <a:spcPct val="100000"/>
              </a:lnSpc>
              <a:spcBef>
                <a:spcPct val="20000"/>
              </a:spcBef>
              <a:spcAft>
                <a:spcPct val="0"/>
              </a:spcAft>
              <a:buClrTx/>
              <a:buSzTx/>
              <a:buFontTx/>
              <a:buNone/>
              <a:tabLst/>
              <a:defRPr/>
            </a:pPr>
            <a:r>
              <a:rPr kumimoji="0" lang="pt-BR" sz="2200" b="0" i="0" u="none" strike="noStrike" kern="0" cap="none" spc="0" normalizeH="0" baseline="0" noProof="0" dirty="0" smtClean="0">
                <a:ln>
                  <a:noFill/>
                </a:ln>
                <a:solidFill>
                  <a:srgbClr val="000000"/>
                </a:solidFill>
                <a:effectLst/>
                <a:uLnTx/>
                <a:uFillTx/>
                <a:latin typeface="Arial"/>
                <a:cs typeface="Arial"/>
                <a:hlinkClick r:id="rId4"/>
              </a:rPr>
              <a:t>http://www.youtube.com/watch?v=Y_ANN5A5WOA&amp;hd=1</a:t>
            </a:r>
            <a:endParaRPr kumimoji="0" lang="pt-BR" sz="2200" b="0" i="0" u="none" strike="noStrike" kern="0" cap="none" spc="0" normalizeH="0" baseline="0" noProof="0" dirty="0" smtClean="0">
              <a:ln>
                <a:noFill/>
              </a:ln>
              <a:solidFill>
                <a:srgbClr val="000000"/>
              </a:solidFill>
              <a:effectLst/>
              <a:uLnTx/>
              <a:uFillTx/>
              <a:latin typeface="Arial"/>
              <a:cs typeface="Arial"/>
            </a:endParaRPr>
          </a:p>
          <a:p>
            <a:pPr marL="0" marR="0" lvl="0" indent="0" algn="l" defTabSz="914400" rtl="0" eaLnBrk="1" fontAlgn="base" latinLnBrk="0" hangingPunct="1">
              <a:lnSpc>
                <a:spcPct val="100000"/>
              </a:lnSpc>
              <a:spcBef>
                <a:spcPct val="20000"/>
              </a:spcBef>
              <a:spcAft>
                <a:spcPct val="0"/>
              </a:spcAft>
              <a:buClrTx/>
              <a:buSzTx/>
              <a:buFontTx/>
              <a:buNone/>
              <a:tabLst/>
              <a:defRPr/>
            </a:pPr>
            <a:endParaRPr kumimoji="0" lang="pt-BR" sz="2200" b="0" i="0" u="none" strike="noStrike" kern="0" cap="none" spc="0" normalizeH="0" baseline="0" noProof="0" dirty="0" smtClean="0">
              <a:ln>
                <a:noFill/>
              </a:ln>
              <a:solidFill>
                <a:srgbClr val="000000"/>
              </a:solidFill>
              <a:effectLst/>
              <a:uLnTx/>
              <a:uFillTx/>
              <a:latin typeface="Arial"/>
              <a:cs typeface="Arial"/>
            </a:endParaRPr>
          </a:p>
          <a:p>
            <a:pPr marL="0" marR="0" lvl="0" indent="0" algn="l" defTabSz="914400" rtl="0" eaLnBrk="1" fontAlgn="base" latinLnBrk="0" hangingPunct="1">
              <a:lnSpc>
                <a:spcPct val="100000"/>
              </a:lnSpc>
              <a:spcBef>
                <a:spcPct val="20000"/>
              </a:spcBef>
              <a:spcAft>
                <a:spcPct val="0"/>
              </a:spcAft>
              <a:buClrTx/>
              <a:buSzTx/>
              <a:buFontTx/>
              <a:buNone/>
              <a:tabLst/>
              <a:defRPr/>
            </a:pPr>
            <a:endParaRPr kumimoji="0" lang="pt-BR" sz="3200" b="0" i="0" u="none" strike="noStrike" kern="0" cap="none" spc="0" normalizeH="0" baseline="0" noProof="0" dirty="0" smtClean="0">
              <a:ln>
                <a:noFill/>
              </a:ln>
              <a:solidFill>
                <a:srgbClr val="000000"/>
              </a:solidFill>
              <a:effectLst/>
              <a:uLnTx/>
              <a:uFillTx/>
              <a:latin typeface="Arial"/>
              <a:cs typeface="Arial"/>
            </a:endParaRPr>
          </a:p>
        </p:txBody>
      </p:sp>
      <p:pic>
        <p:nvPicPr>
          <p:cNvPr id="10" name="Picture 12" descr="http://www.pop-ce.rnp.br/site/wp-content/uploads/2012/03/Vista-220.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72724" y="2311810"/>
            <a:ext cx="1706351" cy="17063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692834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ítulo 1"/>
          <p:cNvSpPr>
            <a:spLocks noGrp="1"/>
          </p:cNvSpPr>
          <p:nvPr>
            <p:ph type="title"/>
          </p:nvPr>
        </p:nvSpPr>
        <p:spPr/>
        <p:txBody>
          <a:bodyPr/>
          <a:lstStyle/>
          <a:p>
            <a:pPr>
              <a:buSzPct val="100000"/>
            </a:pPr>
            <a:r>
              <a:rPr lang="pt-BR" b="1" dirty="0" smtClean="0"/>
              <a:t>Por que precisamos?</a:t>
            </a:r>
          </a:p>
        </p:txBody>
      </p:sp>
      <p:pic>
        <p:nvPicPr>
          <p:cNvPr id="6146" name="Picture 2" descr="http://i.msdn.microsoft.com/dynimg/IC45570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9713" y="1686388"/>
            <a:ext cx="6135688" cy="4659771"/>
          </a:xfrm>
          <a:prstGeom prst="rect">
            <a:avLst/>
          </a:prstGeom>
          <a:noFill/>
          <a:extLst>
            <a:ext uri="{909E8E84-426E-40DD-AFC4-6F175D3DCCD1}">
              <a14:hiddenFill xmlns:a14="http://schemas.microsoft.com/office/drawing/2010/main">
                <a:solidFill>
                  <a:srgbClr val="FFFFFF"/>
                </a:solidFill>
              </a14:hiddenFill>
            </a:ext>
          </a:extLst>
        </p:spPr>
      </p:pic>
      <p:sp>
        <p:nvSpPr>
          <p:cNvPr id="8" name="Retângulo 7"/>
          <p:cNvSpPr/>
          <p:nvPr/>
        </p:nvSpPr>
        <p:spPr>
          <a:xfrm>
            <a:off x="7061200" y="2407955"/>
            <a:ext cx="5121469" cy="2998679"/>
          </a:xfrm>
          <a:prstGeom prst="rect">
            <a:avLst/>
          </a:prstGeom>
          <a:solidFill>
            <a:srgbClr val="0000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2800" dirty="0" smtClean="0"/>
              <a:t>Usuários mais exigentes</a:t>
            </a:r>
          </a:p>
          <a:p>
            <a:r>
              <a:rPr lang="pt-BR" sz="2800" dirty="0" smtClean="0"/>
              <a:t>Cenários Complexos</a:t>
            </a:r>
          </a:p>
          <a:p>
            <a:r>
              <a:rPr lang="pt-BR" sz="2800" i="1" dirty="0" smtClean="0"/>
              <a:t>Time </a:t>
            </a:r>
            <a:r>
              <a:rPr lang="pt-BR" sz="2800" i="1" dirty="0" err="1" smtClean="0"/>
              <a:t>to</a:t>
            </a:r>
            <a:r>
              <a:rPr lang="pt-BR" sz="2800" i="1" dirty="0" smtClean="0"/>
              <a:t> Market</a:t>
            </a:r>
          </a:p>
          <a:p>
            <a:r>
              <a:rPr lang="pt-BR" sz="2800" dirty="0" smtClean="0"/>
              <a:t>Custos</a:t>
            </a:r>
          </a:p>
          <a:p>
            <a:r>
              <a:rPr lang="pt-BR" sz="2800" dirty="0" smtClean="0"/>
              <a:t>TI Estratégica e Competitiva</a:t>
            </a:r>
            <a:endParaRPr lang="pt-BR" sz="2800" dirty="0"/>
          </a:p>
        </p:txBody>
      </p:sp>
      <p:sp>
        <p:nvSpPr>
          <p:cNvPr id="12" name="Rectangle 3"/>
          <p:cNvSpPr txBox="1">
            <a:spLocks noChangeArrowheads="1"/>
          </p:cNvSpPr>
          <p:nvPr/>
        </p:nvSpPr>
        <p:spPr bwMode="auto">
          <a:xfrm>
            <a:off x="2908300" y="6346159"/>
            <a:ext cx="3683000" cy="25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fontScale="25000" lnSpcReduction="20000"/>
          </a:bodyPr>
          <a:lstStyle>
            <a:lvl1pPr marL="0" indent="0" algn="l" rtl="0" eaLnBrk="1" fontAlgn="base" hangingPunct="1">
              <a:lnSpc>
                <a:spcPct val="150000"/>
              </a:lnSpc>
              <a:spcBef>
                <a:spcPct val="30000"/>
              </a:spcBef>
              <a:spcAft>
                <a:spcPts val="1200"/>
              </a:spcAft>
              <a:buFont typeface="Arial" charset="0"/>
              <a:buNone/>
              <a:defRPr sz="1600" kern="1200">
                <a:solidFill>
                  <a:schemeClr val="bg1">
                    <a:lumMod val="50000"/>
                  </a:schemeClr>
                </a:solidFill>
                <a:latin typeface="+mn-lt"/>
                <a:ea typeface="+mn-ea"/>
                <a:cs typeface="+mn-cs"/>
              </a:defRPr>
            </a:lvl1pPr>
            <a:lvl2pPr marL="685800" indent="-228600" algn="l" rtl="0" eaLnBrk="1" fontAlgn="base" hangingPunct="1">
              <a:lnSpc>
                <a:spcPct val="150000"/>
              </a:lnSpc>
              <a:spcBef>
                <a:spcPct val="30000"/>
              </a:spcBef>
              <a:spcAft>
                <a:spcPts val="1200"/>
              </a:spcAft>
              <a:buFont typeface="Arial" charset="0"/>
              <a:buChar char="•"/>
              <a:defRPr sz="1400" kern="1200">
                <a:solidFill>
                  <a:schemeClr val="bg1">
                    <a:lumMod val="50000"/>
                  </a:schemeClr>
                </a:solidFill>
                <a:latin typeface="+mn-lt"/>
                <a:ea typeface="+mn-ea"/>
                <a:cs typeface="+mn-cs"/>
              </a:defRPr>
            </a:lvl2pPr>
            <a:lvl3pPr marL="1143000" indent="-228600" algn="l" rtl="0" eaLnBrk="1" fontAlgn="base" hangingPunct="1">
              <a:lnSpc>
                <a:spcPct val="150000"/>
              </a:lnSpc>
              <a:spcBef>
                <a:spcPct val="30000"/>
              </a:spcBef>
              <a:spcAft>
                <a:spcPts val="1200"/>
              </a:spcAft>
              <a:buFont typeface="Arial" charset="0"/>
              <a:buChar char="•"/>
              <a:defRPr sz="1200" kern="1200">
                <a:solidFill>
                  <a:schemeClr val="bg1">
                    <a:lumMod val="50000"/>
                  </a:schemeClr>
                </a:solidFill>
                <a:latin typeface="+mn-lt"/>
                <a:ea typeface="+mn-ea"/>
                <a:cs typeface="+mn-cs"/>
              </a:defRPr>
            </a:lvl3pPr>
            <a:lvl4pPr marL="1600200" indent="-228600" algn="l" rtl="0" eaLnBrk="1" fontAlgn="base" hangingPunct="1">
              <a:lnSpc>
                <a:spcPct val="150000"/>
              </a:lnSpc>
              <a:spcBef>
                <a:spcPct val="30000"/>
              </a:spcBef>
              <a:spcAft>
                <a:spcPts val="1200"/>
              </a:spcAft>
              <a:buFont typeface="Arial" charset="0"/>
              <a:buChar char="•"/>
              <a:defRPr sz="1100" kern="1200">
                <a:solidFill>
                  <a:schemeClr val="bg1">
                    <a:lumMod val="50000"/>
                  </a:schemeClr>
                </a:solidFill>
                <a:latin typeface="+mn-lt"/>
                <a:ea typeface="+mn-ea"/>
                <a:cs typeface="+mn-cs"/>
              </a:defRPr>
            </a:lvl4pPr>
            <a:lvl5pPr marL="2057400" indent="-228600" algn="l" rtl="0" eaLnBrk="1" fontAlgn="base" hangingPunct="1">
              <a:lnSpc>
                <a:spcPct val="150000"/>
              </a:lnSpc>
              <a:spcBef>
                <a:spcPct val="30000"/>
              </a:spcBef>
              <a:spcAft>
                <a:spcPts val="1200"/>
              </a:spcAft>
              <a:buFont typeface="Arial" charset="0"/>
              <a:buChar char="•"/>
              <a:defRPr sz="1100" kern="1200">
                <a:solidFill>
                  <a:schemeClr val="bg1">
                    <a:lumMod val="50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algn="just"/>
            <a:r>
              <a:rPr lang="pt-BR" sz="3600" dirty="0" err="1"/>
              <a:t>Referência:http</a:t>
            </a:r>
            <a:r>
              <a:rPr lang="pt-BR" sz="3600" dirty="0"/>
              <a:t>://msdn.microsoft.com/</a:t>
            </a:r>
            <a:r>
              <a:rPr lang="pt-BR" sz="3600" dirty="0" err="1"/>
              <a:t>pt-br</a:t>
            </a:r>
            <a:r>
              <a:rPr lang="pt-BR" sz="3600" dirty="0"/>
              <a:t>/</a:t>
            </a:r>
            <a:r>
              <a:rPr lang="pt-BR" sz="3600" dirty="0" err="1"/>
              <a:t>library</a:t>
            </a:r>
            <a:r>
              <a:rPr lang="pt-BR" sz="3600" dirty="0"/>
              <a:t>/gg490650.aspx</a:t>
            </a:r>
            <a:endParaRPr lang="pt-BR" sz="3600" dirty="0" smtClean="0"/>
          </a:p>
          <a:p>
            <a:pPr>
              <a:buFontTx/>
              <a:buNone/>
            </a:pPr>
            <a:endParaRPr lang="pt-BR" dirty="0" smtClean="0"/>
          </a:p>
        </p:txBody>
      </p:sp>
    </p:spTree>
    <p:extLst>
      <p:ext uri="{BB962C8B-B14F-4D97-AF65-F5344CB8AC3E}">
        <p14:creationId xmlns:p14="http://schemas.microsoft.com/office/powerpoint/2010/main" val="585230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ítulo 1"/>
          <p:cNvSpPr>
            <a:spLocks noGrp="1"/>
          </p:cNvSpPr>
          <p:nvPr>
            <p:ph type="title"/>
          </p:nvPr>
        </p:nvSpPr>
        <p:spPr/>
        <p:txBody>
          <a:bodyPr/>
          <a:lstStyle/>
          <a:p>
            <a:pPr>
              <a:buSzPct val="100000"/>
            </a:pPr>
            <a:r>
              <a:rPr lang="pt-BR" b="1" dirty="0" smtClean="0"/>
              <a:t>Tipos de Arquitetos</a:t>
            </a:r>
          </a:p>
        </p:txBody>
      </p:sp>
      <p:pic>
        <p:nvPicPr>
          <p:cNvPr id="6" name="Picture 2" descr="http://www.fazfacil.com.br/wp-content/uploads/2012/06/ref_hid_instalacao_1.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56496" y="2164862"/>
            <a:ext cx="2232025" cy="165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4" descr="http://s3.amazonaws.com/magoo/ABAAAfOhsAF-1.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35108" y="2020400"/>
            <a:ext cx="1836738" cy="301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tângulo 2"/>
          <p:cNvSpPr>
            <a:spLocks noChangeArrowheads="1"/>
          </p:cNvSpPr>
          <p:nvPr/>
        </p:nvSpPr>
        <p:spPr bwMode="auto">
          <a:xfrm>
            <a:off x="8281133" y="5033475"/>
            <a:ext cx="1944688"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Blip>
                <a:blip r:embed="rId5"/>
              </a:buBlip>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Wingdings" panose="05000000000000000000" pitchFamily="2" charset="2"/>
              <a:buBlip>
                <a:blip r:embed="rId5"/>
              </a:buBlip>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Blip>
                <a:blip r:embed="rId5"/>
              </a:buBlip>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Wingdings" panose="05000000000000000000" pitchFamily="2" charset="2"/>
              <a:buBlip>
                <a:blip r:embed="rId5"/>
              </a:buBlip>
              <a:defRPr>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Blip>
                <a:blip r:embed="rId5"/>
              </a:buBlip>
              <a:defRPr i="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Blip>
                <a:blip r:embed="rId5"/>
              </a:buBlip>
              <a:defRPr i="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Blip>
                <a:blip r:embed="rId5"/>
              </a:buBlip>
              <a:defRPr i="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Blip>
                <a:blip r:embed="rId5"/>
              </a:buBlip>
              <a:defRPr i="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Blip>
                <a:blip r:embed="rId5"/>
              </a:buBlip>
              <a:defRPr i="1">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pt-BR" sz="600"/>
              <a:t>Ref.:http://www.ebah.com.br/content/ABAAAfOhsAF/projeto-eletrico-eletrotecnica</a:t>
            </a:r>
          </a:p>
        </p:txBody>
      </p:sp>
      <p:sp>
        <p:nvSpPr>
          <p:cNvPr id="10" name="Retângulo 3"/>
          <p:cNvSpPr>
            <a:spLocks noChangeArrowheads="1"/>
          </p:cNvSpPr>
          <p:nvPr/>
        </p:nvSpPr>
        <p:spPr bwMode="auto">
          <a:xfrm>
            <a:off x="1788258" y="3993662"/>
            <a:ext cx="2070100" cy="922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Blip>
                <a:blip r:embed="rId5"/>
              </a:buBlip>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Wingdings" panose="05000000000000000000" pitchFamily="2" charset="2"/>
              <a:buBlip>
                <a:blip r:embed="rId5"/>
              </a:buBlip>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Blip>
                <a:blip r:embed="rId5"/>
              </a:buBlip>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Wingdings" panose="05000000000000000000" pitchFamily="2" charset="2"/>
              <a:buBlip>
                <a:blip r:embed="rId5"/>
              </a:buBlip>
              <a:defRPr>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Blip>
                <a:blip r:embed="rId5"/>
              </a:buBlip>
              <a:defRPr i="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Blip>
                <a:blip r:embed="rId5"/>
              </a:buBlip>
              <a:defRPr i="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Blip>
                <a:blip r:embed="rId5"/>
              </a:buBlip>
              <a:defRPr i="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Blip>
                <a:blip r:embed="rId5"/>
              </a:buBlip>
              <a:defRPr i="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Blip>
                <a:blip r:embed="rId5"/>
              </a:buBlip>
              <a:defRPr i="1">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pt-BR" sz="600"/>
              <a:t>Ref.: http://www.google.com.br/imgres?imgurl=&amp;imgrefurl=http%3A%2F%2Fwww.fazfacil.com.br%2Freforma-construcao%2Finstalacao-hidraulica-como-faz%2F&amp;h=0&amp;w=0&amp;tbnid=dwDG8MfphRbyDM&amp;zoom=1&amp;tbnh=193&amp;tbnw=261&amp;docid=yT69NXvHnd6TEM&amp;tbm=isch&amp;client=firefox-a&amp;ei=_VfUU8jOL6nE8AGT3YGoAg&amp;ved=0CAIQsCUoAA</a:t>
            </a:r>
          </a:p>
        </p:txBody>
      </p:sp>
      <p:pic>
        <p:nvPicPr>
          <p:cNvPr id="11" name="Picture 6" descr="http://www.moomaa.arq.br/fam_planta3.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94946" y="5066812"/>
            <a:ext cx="2713037" cy="1589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Retângulo 4"/>
          <p:cNvSpPr>
            <a:spLocks noChangeArrowheads="1"/>
          </p:cNvSpPr>
          <p:nvPr/>
        </p:nvSpPr>
        <p:spPr bwMode="auto">
          <a:xfrm>
            <a:off x="5147408" y="6571762"/>
            <a:ext cx="2003425" cy="185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Blip>
                <a:blip r:embed="rId5"/>
              </a:buBlip>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Wingdings" panose="05000000000000000000" pitchFamily="2" charset="2"/>
              <a:buBlip>
                <a:blip r:embed="rId5"/>
              </a:buBlip>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Blip>
                <a:blip r:embed="rId5"/>
              </a:buBlip>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Wingdings" panose="05000000000000000000" pitchFamily="2" charset="2"/>
              <a:buBlip>
                <a:blip r:embed="rId5"/>
              </a:buBlip>
              <a:defRPr>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Blip>
                <a:blip r:embed="rId5"/>
              </a:buBlip>
              <a:defRPr i="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Blip>
                <a:blip r:embed="rId5"/>
              </a:buBlip>
              <a:defRPr i="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Blip>
                <a:blip r:embed="rId5"/>
              </a:buBlip>
              <a:defRPr i="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Blip>
                <a:blip r:embed="rId5"/>
              </a:buBlip>
              <a:defRPr i="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Blip>
                <a:blip r:embed="rId5"/>
              </a:buBlip>
              <a:defRPr i="1">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pt-BR" sz="600"/>
              <a:t>Ref.:http://www.moomaa.arq.br/fam.htm</a:t>
            </a:r>
          </a:p>
        </p:txBody>
      </p:sp>
      <p:pic>
        <p:nvPicPr>
          <p:cNvPr id="14" name="Picture 8" descr="http://www.desideratto.com/wp-content/uploads/casa-contemporanea-3.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884411" y="1660062"/>
            <a:ext cx="2028793" cy="286626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
        <p:nvSpPr>
          <p:cNvPr id="15" name="Retângulo 6"/>
          <p:cNvSpPr>
            <a:spLocks noChangeArrowheads="1"/>
          </p:cNvSpPr>
          <p:nvPr/>
        </p:nvSpPr>
        <p:spPr bwMode="auto">
          <a:xfrm>
            <a:off x="4842608" y="4587387"/>
            <a:ext cx="1955800"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Blip>
                <a:blip r:embed="rId5"/>
              </a:buBlip>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Wingdings" panose="05000000000000000000" pitchFamily="2" charset="2"/>
              <a:buBlip>
                <a:blip r:embed="rId5"/>
              </a:buBlip>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Blip>
                <a:blip r:embed="rId5"/>
              </a:buBlip>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Wingdings" panose="05000000000000000000" pitchFamily="2" charset="2"/>
              <a:buBlip>
                <a:blip r:embed="rId5"/>
              </a:buBlip>
              <a:defRPr>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Blip>
                <a:blip r:embed="rId5"/>
              </a:buBlip>
              <a:defRPr i="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Blip>
                <a:blip r:embed="rId5"/>
              </a:buBlip>
              <a:defRPr i="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Blip>
                <a:blip r:embed="rId5"/>
              </a:buBlip>
              <a:defRPr i="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Blip>
                <a:blip r:embed="rId5"/>
              </a:buBlip>
              <a:defRPr i="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Blip>
                <a:blip r:embed="rId5"/>
              </a:buBlip>
              <a:defRPr i="1">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pt-BR" sz="600"/>
              <a:t>Ref.: http://www.desideratto.com/arquitetura/casa-contemporanea/</a:t>
            </a:r>
          </a:p>
        </p:txBody>
      </p:sp>
      <p:sp>
        <p:nvSpPr>
          <p:cNvPr id="16" name="Seta para a direita 15"/>
          <p:cNvSpPr/>
          <p:nvPr/>
        </p:nvSpPr>
        <p:spPr>
          <a:xfrm rot="10800000">
            <a:off x="4169508" y="3049100"/>
            <a:ext cx="287338" cy="2889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pt-BR"/>
          </a:p>
        </p:txBody>
      </p:sp>
      <p:sp>
        <p:nvSpPr>
          <p:cNvPr id="17" name="Seta para a direita 16"/>
          <p:cNvSpPr/>
          <p:nvPr/>
        </p:nvSpPr>
        <p:spPr>
          <a:xfrm>
            <a:off x="7201633" y="3071325"/>
            <a:ext cx="287338" cy="28733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pt-BR"/>
          </a:p>
        </p:txBody>
      </p:sp>
      <p:sp>
        <p:nvSpPr>
          <p:cNvPr id="18" name="Seta para a direita 17"/>
          <p:cNvSpPr/>
          <p:nvPr/>
        </p:nvSpPr>
        <p:spPr>
          <a:xfrm rot="5400000">
            <a:off x="5708590" y="4864406"/>
            <a:ext cx="287337" cy="2889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pt-BR"/>
          </a:p>
        </p:txBody>
      </p:sp>
    </p:spTree>
    <p:extLst>
      <p:ext uri="{BB962C8B-B14F-4D97-AF65-F5344CB8AC3E}">
        <p14:creationId xmlns:p14="http://schemas.microsoft.com/office/powerpoint/2010/main" val="2200715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ítulo 1"/>
          <p:cNvSpPr>
            <a:spLocks noGrp="1"/>
          </p:cNvSpPr>
          <p:nvPr>
            <p:ph type="title"/>
          </p:nvPr>
        </p:nvSpPr>
        <p:spPr>
          <a:xfrm>
            <a:off x="838200" y="2401888"/>
            <a:ext cx="4508500" cy="2187575"/>
          </a:xfrm>
        </p:spPr>
        <p:txBody>
          <a:bodyPr/>
          <a:lstStyle/>
          <a:p>
            <a:pPr>
              <a:buSzPct val="100000"/>
            </a:pPr>
            <a:r>
              <a:rPr lang="pt-BR" b="1" dirty="0" smtClean="0"/>
              <a:t>MÓDULO 1</a:t>
            </a:r>
          </a:p>
        </p:txBody>
      </p:sp>
      <p:sp>
        <p:nvSpPr>
          <p:cNvPr id="3" name="Espaço Reservado para Texto 2"/>
          <p:cNvSpPr>
            <a:spLocks noGrp="1"/>
          </p:cNvSpPr>
          <p:nvPr>
            <p:ph type="body" idx="1"/>
          </p:nvPr>
        </p:nvSpPr>
        <p:spPr>
          <a:xfrm>
            <a:off x="6027738" y="2217540"/>
            <a:ext cx="5859462" cy="2827734"/>
          </a:xfrm>
        </p:spPr>
        <p:txBody>
          <a:bodyPr>
            <a:noAutofit/>
          </a:bodyPr>
          <a:lstStyle/>
          <a:p>
            <a:pPr>
              <a:buFont typeface="Segoe UI" pitchFamily="34" charset="0"/>
              <a:buNone/>
            </a:pPr>
            <a:r>
              <a:rPr lang="pt-BR" sz="2400" dirty="0" smtClean="0">
                <a:solidFill>
                  <a:srgbClr val="FFFFFF"/>
                </a:solidFill>
              </a:rPr>
              <a:t>Arquitetura de Software</a:t>
            </a:r>
          </a:p>
          <a:p>
            <a:pPr>
              <a:buFont typeface="Segoe UI" pitchFamily="34" charset="0"/>
              <a:buNone/>
            </a:pPr>
            <a:r>
              <a:rPr lang="pt-BR" sz="2400" dirty="0" smtClean="0">
                <a:solidFill>
                  <a:srgbClr val="FFFFFF"/>
                </a:solidFill>
              </a:rPr>
              <a:t>Revisitando Orientação a Objetos</a:t>
            </a:r>
          </a:p>
          <a:p>
            <a:pPr>
              <a:buFont typeface="Segoe UI" pitchFamily="34" charset="0"/>
              <a:buNone/>
            </a:pPr>
            <a:r>
              <a:rPr lang="pt-BR" sz="2400" dirty="0" smtClean="0">
                <a:solidFill>
                  <a:srgbClr val="FFFFFF"/>
                </a:solidFill>
              </a:rPr>
              <a:t>S.O.L.I.D</a:t>
            </a:r>
          </a:p>
        </p:txBody>
      </p:sp>
      <p:sp>
        <p:nvSpPr>
          <p:cNvPr id="7" name="Título 1"/>
          <p:cNvSpPr txBox="1">
            <a:spLocks/>
          </p:cNvSpPr>
          <p:nvPr/>
        </p:nvSpPr>
        <p:spPr bwMode="auto">
          <a:xfrm>
            <a:off x="604838" y="0"/>
            <a:ext cx="10748962" cy="1208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rmAutofit/>
          </a:bodyPr>
          <a:lstStyle>
            <a:lvl1pPr eaLnBrk="1" hangingPunct="1">
              <a:buSzPct val="100000"/>
              <a:defRPr sz="3600">
                <a:solidFill>
                  <a:srgbClr val="FFFFFF"/>
                </a:solidFill>
                <a:latin typeface="+mj-lt"/>
                <a:ea typeface="+mj-ea"/>
                <a:cs typeface="+mj-cs"/>
              </a:defRPr>
            </a:lvl1pPr>
            <a:lvl2pPr eaLnBrk="1" hangingPunct="1">
              <a:defRPr sz="4400">
                <a:latin typeface="Segoe UI Light" pitchFamily="34" charset="0"/>
              </a:defRPr>
            </a:lvl2pPr>
            <a:lvl3pPr eaLnBrk="1" hangingPunct="1">
              <a:defRPr sz="4400">
                <a:latin typeface="Segoe UI Light" pitchFamily="34" charset="0"/>
              </a:defRPr>
            </a:lvl3pPr>
            <a:lvl4pPr eaLnBrk="1" hangingPunct="1">
              <a:defRPr sz="4400">
                <a:latin typeface="Segoe UI Light" pitchFamily="34" charset="0"/>
              </a:defRPr>
            </a:lvl4pPr>
            <a:lvl5pPr eaLnBrk="1" hangingPunct="1">
              <a:defRPr sz="4400">
                <a:latin typeface="Segoe UI Light" pitchFamily="34" charset="0"/>
              </a:defRPr>
            </a:lvl5pPr>
            <a:lvl6pPr marL="457200" fontAlgn="base">
              <a:spcBef>
                <a:spcPct val="0"/>
              </a:spcBef>
              <a:spcAft>
                <a:spcPct val="0"/>
              </a:spcAft>
              <a:defRPr sz="4400">
                <a:latin typeface="Segoe UI Light" pitchFamily="34" charset="0"/>
              </a:defRPr>
            </a:lvl6pPr>
            <a:lvl7pPr marL="914400" fontAlgn="base">
              <a:spcBef>
                <a:spcPct val="0"/>
              </a:spcBef>
              <a:spcAft>
                <a:spcPct val="0"/>
              </a:spcAft>
              <a:defRPr sz="4400">
                <a:latin typeface="Segoe UI Light" pitchFamily="34" charset="0"/>
              </a:defRPr>
            </a:lvl7pPr>
            <a:lvl8pPr marL="1371600" fontAlgn="base">
              <a:spcBef>
                <a:spcPct val="0"/>
              </a:spcBef>
              <a:spcAft>
                <a:spcPct val="0"/>
              </a:spcAft>
              <a:defRPr sz="4400">
                <a:latin typeface="Segoe UI Light" pitchFamily="34" charset="0"/>
              </a:defRPr>
            </a:lvl8pPr>
            <a:lvl9pPr marL="1828800" fontAlgn="base">
              <a:spcBef>
                <a:spcPct val="0"/>
              </a:spcBef>
              <a:spcAft>
                <a:spcPct val="0"/>
              </a:spcAft>
              <a:defRPr sz="4400">
                <a:latin typeface="Segoe UI Light" pitchFamily="34" charset="0"/>
              </a:defRPr>
            </a:lvl9pPr>
          </a:lstStyle>
          <a:p>
            <a:r>
              <a:rPr lang="pt-BR" dirty="0"/>
              <a:t>O Curso </a:t>
            </a:r>
            <a:r>
              <a:rPr lang="pt-BR" dirty="0">
                <a:sym typeface="Wingdings" panose="05000000000000000000" pitchFamily="2" charset="2"/>
              </a:rPr>
              <a:t> </a:t>
            </a:r>
            <a:r>
              <a:rPr lang="pt-BR" dirty="0" smtClean="0">
                <a:sym typeface="Wingdings" panose="05000000000000000000" pitchFamily="2" charset="2"/>
              </a:rPr>
              <a:t>Agenda</a:t>
            </a:r>
            <a:endParaRPr lang="pt-BR"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smtClean="0"/>
              <a:t>Tipos de Arquitetos</a:t>
            </a:r>
            <a:endParaRPr lang="pt-BR" dirty="0"/>
          </a:p>
        </p:txBody>
      </p:sp>
      <p:pic>
        <p:nvPicPr>
          <p:cNvPr id="3" name="Picture 2" descr="Cc505968.jour15_ArchitectRoles_Fig01(en-us,MSDN.1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46706" y="1779373"/>
            <a:ext cx="4264821" cy="4819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20969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smtClean="0"/>
              <a:t>Tipos de Arquitetos</a:t>
            </a:r>
            <a:endParaRPr lang="pt-BR" dirty="0"/>
          </a:p>
        </p:txBody>
      </p:sp>
      <p:graphicFrame>
        <p:nvGraphicFramePr>
          <p:cNvPr id="3" name="Diagrama 2"/>
          <p:cNvGraphicFramePr/>
          <p:nvPr>
            <p:extLst>
              <p:ext uri="{D42A27DB-BD31-4B8C-83A1-F6EECF244321}">
                <p14:modId xmlns:p14="http://schemas.microsoft.com/office/powerpoint/2010/main" val="2507266890"/>
              </p:ext>
            </p:extLst>
          </p:nvPr>
        </p:nvGraphicFramePr>
        <p:xfrm>
          <a:off x="4742155" y="1906460"/>
          <a:ext cx="5231904"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Picture 2" descr="http://cdn1.iconfinder.com/data/icons/SHINE7/general/400/administrator.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4434" y="1996281"/>
            <a:ext cx="38100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CaixaDeTexto 2"/>
          <p:cNvSpPr txBox="1">
            <a:spLocks noChangeArrowheads="1"/>
          </p:cNvSpPr>
          <p:nvPr/>
        </p:nvSpPr>
        <p:spPr bwMode="auto">
          <a:xfrm>
            <a:off x="1071952" y="5657078"/>
            <a:ext cx="2874963"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pt-BR" sz="2200" b="1" dirty="0"/>
              <a:t>Enterprise Architect</a:t>
            </a:r>
          </a:p>
        </p:txBody>
      </p:sp>
    </p:spTree>
    <p:extLst>
      <p:ext uri="{BB962C8B-B14F-4D97-AF65-F5344CB8AC3E}">
        <p14:creationId xmlns:p14="http://schemas.microsoft.com/office/powerpoint/2010/main" val="797361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smtClean="0"/>
              <a:t>Tipos de Arquitetos</a:t>
            </a:r>
            <a:endParaRPr lang="pt-BR" dirty="0"/>
          </a:p>
        </p:txBody>
      </p:sp>
      <p:pic>
        <p:nvPicPr>
          <p:cNvPr id="7" name="Picture 2" descr="http://www.ibm.com/developerworks/ilog/brms/wp-content/uploads/2008/11/zachma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71005" y="1799371"/>
            <a:ext cx="7343775" cy="4759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4782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smtClean="0"/>
              <a:t>Tipos de Arquitetos</a:t>
            </a:r>
            <a:endParaRPr lang="pt-BR" dirty="0"/>
          </a:p>
        </p:txBody>
      </p:sp>
      <p:graphicFrame>
        <p:nvGraphicFramePr>
          <p:cNvPr id="7" name="Diagrama 6"/>
          <p:cNvGraphicFramePr/>
          <p:nvPr>
            <p:extLst>
              <p:ext uri="{D42A27DB-BD31-4B8C-83A1-F6EECF244321}">
                <p14:modId xmlns:p14="http://schemas.microsoft.com/office/powerpoint/2010/main" val="3855636231"/>
              </p:ext>
            </p:extLst>
          </p:nvPr>
        </p:nvGraphicFramePr>
        <p:xfrm>
          <a:off x="4735702" y="1881403"/>
          <a:ext cx="5231904"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0" name="Picture 2" descr="http://cdn1.iconfinder.com/data/icons/SHINE7/general/400/administrator.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4434" y="1996281"/>
            <a:ext cx="38100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CaixaDeTexto 2"/>
          <p:cNvSpPr txBox="1">
            <a:spLocks noChangeArrowheads="1"/>
          </p:cNvSpPr>
          <p:nvPr/>
        </p:nvSpPr>
        <p:spPr bwMode="auto">
          <a:xfrm>
            <a:off x="1071952" y="5657078"/>
            <a:ext cx="273421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pt-BR" sz="2200" b="1" dirty="0" smtClean="0"/>
              <a:t>Business </a:t>
            </a:r>
            <a:r>
              <a:rPr lang="pt-BR" sz="2200" b="1" dirty="0"/>
              <a:t>Architect</a:t>
            </a:r>
          </a:p>
        </p:txBody>
      </p:sp>
    </p:spTree>
    <p:extLst>
      <p:ext uri="{BB962C8B-B14F-4D97-AF65-F5344CB8AC3E}">
        <p14:creationId xmlns:p14="http://schemas.microsoft.com/office/powerpoint/2010/main" val="30685752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smtClean="0"/>
              <a:t>Tipos de Arquitetos</a:t>
            </a:r>
            <a:endParaRPr lang="pt-BR" dirty="0"/>
          </a:p>
        </p:txBody>
      </p:sp>
      <p:pic>
        <p:nvPicPr>
          <p:cNvPr id="4" name="Picture 2" descr="http://1.bp.blogspot.com/-ms1R4NfJTtE/Tf0uQcjK0II/AAAAAAAAAJY/QFp5OZJtp8Q/s1600/poster_bpmn_2.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73123" y="1619617"/>
            <a:ext cx="7011987" cy="496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41206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smtClean="0"/>
              <a:t>Tipos de Arquitetos</a:t>
            </a:r>
            <a:endParaRPr lang="pt-BR" dirty="0"/>
          </a:p>
        </p:txBody>
      </p:sp>
      <p:graphicFrame>
        <p:nvGraphicFramePr>
          <p:cNvPr id="7" name="Diagrama 6"/>
          <p:cNvGraphicFramePr/>
          <p:nvPr>
            <p:extLst>
              <p:ext uri="{D42A27DB-BD31-4B8C-83A1-F6EECF244321}">
                <p14:modId xmlns:p14="http://schemas.microsoft.com/office/powerpoint/2010/main" val="3221655462"/>
              </p:ext>
            </p:extLst>
          </p:nvPr>
        </p:nvGraphicFramePr>
        <p:xfrm>
          <a:off x="4725679" y="1865848"/>
          <a:ext cx="5231904"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CaixaDeTexto 2"/>
          <p:cNvSpPr txBox="1">
            <a:spLocks noChangeArrowheads="1"/>
          </p:cNvSpPr>
          <p:nvPr/>
        </p:nvSpPr>
        <p:spPr bwMode="auto">
          <a:xfrm>
            <a:off x="1173464" y="5665315"/>
            <a:ext cx="2609850"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pt-BR" sz="2200" b="1" dirty="0" err="1"/>
              <a:t>Solution</a:t>
            </a:r>
            <a:r>
              <a:rPr lang="pt-BR" sz="2200" b="1" dirty="0"/>
              <a:t> Architect</a:t>
            </a:r>
          </a:p>
        </p:txBody>
      </p:sp>
      <p:pic>
        <p:nvPicPr>
          <p:cNvPr id="10" name="Picture 2" descr="http://cdn1.iconfinder.com/data/icons/SHINE7/general/400/administrator.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4434" y="1996281"/>
            <a:ext cx="38100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65673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smtClean="0"/>
              <a:t>Tipos de Arquitetos</a:t>
            </a:r>
            <a:endParaRPr lang="pt-BR" dirty="0"/>
          </a:p>
        </p:txBody>
      </p:sp>
      <p:pic>
        <p:nvPicPr>
          <p:cNvPr id="6" name="Picture 2" descr="http://www.statanalytics.com/images/solution-architecture-over.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97980" y="1746372"/>
            <a:ext cx="7477125" cy="4829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993985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smtClean="0"/>
              <a:t>Tipos de Arquitetos</a:t>
            </a:r>
            <a:endParaRPr lang="pt-BR" dirty="0"/>
          </a:p>
        </p:txBody>
      </p:sp>
      <p:graphicFrame>
        <p:nvGraphicFramePr>
          <p:cNvPr id="7" name="Diagrama 6"/>
          <p:cNvGraphicFramePr/>
          <p:nvPr>
            <p:extLst>
              <p:ext uri="{D42A27DB-BD31-4B8C-83A1-F6EECF244321}">
                <p14:modId xmlns:p14="http://schemas.microsoft.com/office/powerpoint/2010/main" val="2258785317"/>
              </p:ext>
            </p:extLst>
          </p:nvPr>
        </p:nvGraphicFramePr>
        <p:xfrm>
          <a:off x="4725679" y="1865848"/>
          <a:ext cx="5231904"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CaixaDeTexto 2"/>
          <p:cNvSpPr txBox="1">
            <a:spLocks noChangeArrowheads="1"/>
          </p:cNvSpPr>
          <p:nvPr/>
        </p:nvSpPr>
        <p:spPr bwMode="auto">
          <a:xfrm>
            <a:off x="1173464" y="5665315"/>
            <a:ext cx="267009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pt-BR" sz="2200" b="1" dirty="0" smtClean="0"/>
              <a:t>Software Architect</a:t>
            </a:r>
            <a:endParaRPr lang="pt-BR" sz="2200" b="1" dirty="0"/>
          </a:p>
        </p:txBody>
      </p:sp>
      <p:pic>
        <p:nvPicPr>
          <p:cNvPr id="10" name="Picture 2" descr="http://cdn1.iconfinder.com/data/icons/SHINE7/general/400/administrator.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4434" y="1996281"/>
            <a:ext cx="38100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538179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smtClean="0"/>
              <a:t>Tipos de Arquitetos</a:t>
            </a:r>
            <a:endParaRPr lang="pt-BR" dirty="0"/>
          </a:p>
        </p:txBody>
      </p:sp>
      <p:pic>
        <p:nvPicPr>
          <p:cNvPr id="4" name="Picture 4" descr="http://videos.web-03.net/REVISTAS/net/imagens/102/2/image00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49490" y="2427898"/>
            <a:ext cx="4867275" cy="327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44056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smtClean="0"/>
              <a:t>Mitos</a:t>
            </a:r>
            <a:endParaRPr lang="pt-BR" dirty="0"/>
          </a:p>
        </p:txBody>
      </p:sp>
      <p:sp>
        <p:nvSpPr>
          <p:cNvPr id="3" name="Rectangle 3"/>
          <p:cNvSpPr>
            <a:spLocks noGrp="1" noChangeArrowheads="1"/>
          </p:cNvSpPr>
          <p:nvPr>
            <p:ph idx="1"/>
          </p:nvPr>
        </p:nvSpPr>
        <p:spPr>
          <a:xfrm>
            <a:off x="205273" y="1527467"/>
            <a:ext cx="8229600" cy="973170"/>
          </a:xfrm>
        </p:spPr>
        <p:txBody>
          <a:bodyPr>
            <a:normAutofit fontScale="92500" lnSpcReduction="10000"/>
          </a:bodyPr>
          <a:lstStyle/>
          <a:p>
            <a:pPr marL="0" indent="0" algn="just" eaLnBrk="1" hangingPunct="1">
              <a:buFontTx/>
              <a:buNone/>
            </a:pPr>
            <a:r>
              <a:rPr lang="pt-BR" sz="3600" dirty="0" smtClean="0"/>
              <a:t>“Arquiteto é um desenvolvedor </a:t>
            </a:r>
            <a:r>
              <a:rPr lang="pt-BR" sz="3600" dirty="0" err="1" smtClean="0"/>
              <a:t>senior</a:t>
            </a:r>
            <a:r>
              <a:rPr lang="pt-BR" sz="3600" dirty="0" smtClean="0"/>
              <a:t>”</a:t>
            </a:r>
          </a:p>
          <a:p>
            <a:pPr marL="0" indent="0" eaLnBrk="1" hangingPunct="1">
              <a:buFontTx/>
              <a:buNone/>
            </a:pPr>
            <a:endParaRPr lang="pt-BR" dirty="0" smtClean="0"/>
          </a:p>
        </p:txBody>
      </p:sp>
      <p:pic>
        <p:nvPicPr>
          <p:cNvPr id="4" name="Picture 2" descr="https://encrypted-tbn3.google.com/images?q=tbn:ANd9GcTmCRXapUFdxVi6zhkERHy8XvXWAoX59K8Jgt2XBA9nQX8oApZ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76457" y="1360807"/>
            <a:ext cx="1399592" cy="1456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3"/>
          <p:cNvSpPr txBox="1">
            <a:spLocks noChangeArrowheads="1"/>
          </p:cNvSpPr>
          <p:nvPr/>
        </p:nvSpPr>
        <p:spPr bwMode="auto">
          <a:xfrm>
            <a:off x="4057723" y="3431185"/>
            <a:ext cx="5262466" cy="9078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fontScale="85000" lnSpcReduction="10000"/>
          </a:bodyPr>
          <a:lstStyle>
            <a:lvl1pPr marL="0" indent="0" algn="l" rtl="0" eaLnBrk="1" fontAlgn="base" hangingPunct="1">
              <a:lnSpc>
                <a:spcPct val="150000"/>
              </a:lnSpc>
              <a:spcBef>
                <a:spcPct val="30000"/>
              </a:spcBef>
              <a:spcAft>
                <a:spcPts val="1200"/>
              </a:spcAft>
              <a:buFont typeface="Arial" charset="0"/>
              <a:buNone/>
              <a:defRPr sz="1600" kern="1200">
                <a:solidFill>
                  <a:schemeClr val="bg1">
                    <a:lumMod val="50000"/>
                  </a:schemeClr>
                </a:solidFill>
                <a:latin typeface="+mn-lt"/>
                <a:ea typeface="+mn-ea"/>
                <a:cs typeface="+mn-cs"/>
              </a:defRPr>
            </a:lvl1pPr>
            <a:lvl2pPr marL="685800" indent="-228600" algn="l" rtl="0" eaLnBrk="1" fontAlgn="base" hangingPunct="1">
              <a:lnSpc>
                <a:spcPct val="150000"/>
              </a:lnSpc>
              <a:spcBef>
                <a:spcPct val="30000"/>
              </a:spcBef>
              <a:spcAft>
                <a:spcPts val="1200"/>
              </a:spcAft>
              <a:buFont typeface="Arial" charset="0"/>
              <a:buChar char="•"/>
              <a:defRPr sz="1400" kern="1200">
                <a:solidFill>
                  <a:schemeClr val="bg1">
                    <a:lumMod val="50000"/>
                  </a:schemeClr>
                </a:solidFill>
                <a:latin typeface="+mn-lt"/>
                <a:ea typeface="+mn-ea"/>
                <a:cs typeface="+mn-cs"/>
              </a:defRPr>
            </a:lvl2pPr>
            <a:lvl3pPr marL="1143000" indent="-228600" algn="l" rtl="0" eaLnBrk="1" fontAlgn="base" hangingPunct="1">
              <a:lnSpc>
                <a:spcPct val="150000"/>
              </a:lnSpc>
              <a:spcBef>
                <a:spcPct val="30000"/>
              </a:spcBef>
              <a:spcAft>
                <a:spcPts val="1200"/>
              </a:spcAft>
              <a:buFont typeface="Arial" charset="0"/>
              <a:buChar char="•"/>
              <a:defRPr sz="1200" kern="1200">
                <a:solidFill>
                  <a:schemeClr val="bg1">
                    <a:lumMod val="50000"/>
                  </a:schemeClr>
                </a:solidFill>
                <a:latin typeface="+mn-lt"/>
                <a:ea typeface="+mn-ea"/>
                <a:cs typeface="+mn-cs"/>
              </a:defRPr>
            </a:lvl3pPr>
            <a:lvl4pPr marL="1600200" indent="-228600" algn="l" rtl="0" eaLnBrk="1" fontAlgn="base" hangingPunct="1">
              <a:lnSpc>
                <a:spcPct val="150000"/>
              </a:lnSpc>
              <a:spcBef>
                <a:spcPct val="30000"/>
              </a:spcBef>
              <a:spcAft>
                <a:spcPts val="1200"/>
              </a:spcAft>
              <a:buFont typeface="Arial" charset="0"/>
              <a:buChar char="•"/>
              <a:defRPr sz="1100" kern="1200">
                <a:solidFill>
                  <a:schemeClr val="bg1">
                    <a:lumMod val="50000"/>
                  </a:schemeClr>
                </a:solidFill>
                <a:latin typeface="+mn-lt"/>
                <a:ea typeface="+mn-ea"/>
                <a:cs typeface="+mn-cs"/>
              </a:defRPr>
            </a:lvl4pPr>
            <a:lvl5pPr marL="2057400" indent="-228600" algn="l" rtl="0" eaLnBrk="1" fontAlgn="base" hangingPunct="1">
              <a:lnSpc>
                <a:spcPct val="150000"/>
              </a:lnSpc>
              <a:spcBef>
                <a:spcPct val="30000"/>
              </a:spcBef>
              <a:spcAft>
                <a:spcPts val="1200"/>
              </a:spcAft>
              <a:buFont typeface="Arial" charset="0"/>
              <a:buChar char="•"/>
              <a:defRPr sz="1100" kern="1200">
                <a:solidFill>
                  <a:schemeClr val="bg1">
                    <a:lumMod val="50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algn="just">
              <a:buFontTx/>
              <a:buNone/>
            </a:pPr>
            <a:r>
              <a:rPr lang="pt-BR" sz="3600" dirty="0" smtClean="0"/>
              <a:t>“Arquiteto trabalha sozinho”</a:t>
            </a:r>
          </a:p>
          <a:p>
            <a:pPr>
              <a:buFontTx/>
              <a:buNone/>
            </a:pPr>
            <a:endParaRPr lang="pt-BR" dirty="0" smtClean="0"/>
          </a:p>
        </p:txBody>
      </p:sp>
      <p:pic>
        <p:nvPicPr>
          <p:cNvPr id="7" name="Picture 2" descr="https://encrypted-tbn3.google.com/images?q=tbn:ANd9GcQq0myKRJNCv8SdsVuIF2gUlC3Vvc8y8mBk-ulBLVKa6uLUycCb0Q"/>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52584" y="3090782"/>
            <a:ext cx="1405139" cy="13379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3"/>
          <p:cNvSpPr txBox="1">
            <a:spLocks noChangeArrowheads="1"/>
          </p:cNvSpPr>
          <p:nvPr/>
        </p:nvSpPr>
        <p:spPr bwMode="auto">
          <a:xfrm>
            <a:off x="697739" y="5018863"/>
            <a:ext cx="9108733" cy="1710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fontScale="92500" lnSpcReduction="10000"/>
          </a:bodyPr>
          <a:lstStyle>
            <a:lvl1pPr marL="0" indent="0" algn="l" rtl="0" eaLnBrk="1" fontAlgn="base" hangingPunct="1">
              <a:lnSpc>
                <a:spcPct val="150000"/>
              </a:lnSpc>
              <a:spcBef>
                <a:spcPct val="30000"/>
              </a:spcBef>
              <a:spcAft>
                <a:spcPts val="1200"/>
              </a:spcAft>
              <a:buFont typeface="Arial" charset="0"/>
              <a:buNone/>
              <a:defRPr sz="1600" kern="1200">
                <a:solidFill>
                  <a:schemeClr val="bg1">
                    <a:lumMod val="50000"/>
                  </a:schemeClr>
                </a:solidFill>
                <a:latin typeface="+mn-lt"/>
                <a:ea typeface="+mn-ea"/>
                <a:cs typeface="+mn-cs"/>
              </a:defRPr>
            </a:lvl1pPr>
            <a:lvl2pPr marL="685800" indent="-228600" algn="l" rtl="0" eaLnBrk="1" fontAlgn="base" hangingPunct="1">
              <a:lnSpc>
                <a:spcPct val="150000"/>
              </a:lnSpc>
              <a:spcBef>
                <a:spcPct val="30000"/>
              </a:spcBef>
              <a:spcAft>
                <a:spcPts val="1200"/>
              </a:spcAft>
              <a:buFont typeface="Arial" charset="0"/>
              <a:buChar char="•"/>
              <a:defRPr sz="1400" kern="1200">
                <a:solidFill>
                  <a:schemeClr val="bg1">
                    <a:lumMod val="50000"/>
                  </a:schemeClr>
                </a:solidFill>
                <a:latin typeface="+mn-lt"/>
                <a:ea typeface="+mn-ea"/>
                <a:cs typeface="+mn-cs"/>
              </a:defRPr>
            </a:lvl2pPr>
            <a:lvl3pPr marL="1143000" indent="-228600" algn="l" rtl="0" eaLnBrk="1" fontAlgn="base" hangingPunct="1">
              <a:lnSpc>
                <a:spcPct val="150000"/>
              </a:lnSpc>
              <a:spcBef>
                <a:spcPct val="30000"/>
              </a:spcBef>
              <a:spcAft>
                <a:spcPts val="1200"/>
              </a:spcAft>
              <a:buFont typeface="Arial" charset="0"/>
              <a:buChar char="•"/>
              <a:defRPr sz="1200" kern="1200">
                <a:solidFill>
                  <a:schemeClr val="bg1">
                    <a:lumMod val="50000"/>
                  </a:schemeClr>
                </a:solidFill>
                <a:latin typeface="+mn-lt"/>
                <a:ea typeface="+mn-ea"/>
                <a:cs typeface="+mn-cs"/>
              </a:defRPr>
            </a:lvl3pPr>
            <a:lvl4pPr marL="1600200" indent="-228600" algn="l" rtl="0" eaLnBrk="1" fontAlgn="base" hangingPunct="1">
              <a:lnSpc>
                <a:spcPct val="150000"/>
              </a:lnSpc>
              <a:spcBef>
                <a:spcPct val="30000"/>
              </a:spcBef>
              <a:spcAft>
                <a:spcPts val="1200"/>
              </a:spcAft>
              <a:buFont typeface="Arial" charset="0"/>
              <a:buChar char="•"/>
              <a:defRPr sz="1100" kern="1200">
                <a:solidFill>
                  <a:schemeClr val="bg1">
                    <a:lumMod val="50000"/>
                  </a:schemeClr>
                </a:solidFill>
                <a:latin typeface="+mn-lt"/>
                <a:ea typeface="+mn-ea"/>
                <a:cs typeface="+mn-cs"/>
              </a:defRPr>
            </a:lvl4pPr>
            <a:lvl5pPr marL="2057400" indent="-228600" algn="l" rtl="0" eaLnBrk="1" fontAlgn="base" hangingPunct="1">
              <a:lnSpc>
                <a:spcPct val="150000"/>
              </a:lnSpc>
              <a:spcBef>
                <a:spcPct val="30000"/>
              </a:spcBef>
              <a:spcAft>
                <a:spcPts val="1200"/>
              </a:spcAft>
              <a:buFont typeface="Arial" charset="0"/>
              <a:buChar char="•"/>
              <a:defRPr sz="1100" kern="1200">
                <a:solidFill>
                  <a:schemeClr val="bg1">
                    <a:lumMod val="50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algn="just">
              <a:buFontTx/>
              <a:buNone/>
            </a:pPr>
            <a:r>
              <a:rPr lang="pt-BR" sz="3600" dirty="0" smtClean="0"/>
              <a:t>“Conhecendo técnicas de arquitetura, me torno um arquiteto”</a:t>
            </a:r>
          </a:p>
          <a:p>
            <a:pPr>
              <a:buFontTx/>
              <a:buNone/>
            </a:pPr>
            <a:endParaRPr lang="pt-BR" dirty="0" smtClean="0"/>
          </a:p>
        </p:txBody>
      </p:sp>
      <p:pic>
        <p:nvPicPr>
          <p:cNvPr id="9" name="Picture 4" descr="https://encrypted-tbn3.google.com/images?q=tbn:ANd9GcQvsNFMwEu8ZjDeTDkzJ1gSJ97vgC_JVIHn87ZJ4d8s6qfdVJzKaQ"/>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35650" y="4506183"/>
            <a:ext cx="1386102" cy="17154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690282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Instrutor –Fábio Margarito Martins de Barros</a:t>
            </a:r>
            <a:endParaRPr lang="pt-BR" dirty="0"/>
          </a:p>
        </p:txBody>
      </p:sp>
      <p:pic>
        <p:nvPicPr>
          <p:cNvPr id="6"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103458"/>
            <a:ext cx="49149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5" descr="F:\Users\Giovanni\Documents\Dot Net Architects\Logo\logo_.netarchicts_INTERNET.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81812" y="6103458"/>
            <a:ext cx="3124200" cy="754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61388" y="5990543"/>
            <a:ext cx="2466975" cy="781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Imagem 1"/>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9084759" y="2516765"/>
            <a:ext cx="2646362" cy="2325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Espaço Reservado para Conteúdo 2"/>
          <p:cNvSpPr txBox="1">
            <a:spLocks/>
          </p:cNvSpPr>
          <p:nvPr/>
        </p:nvSpPr>
        <p:spPr bwMode="auto">
          <a:xfrm>
            <a:off x="250825" y="1557338"/>
            <a:ext cx="9010406" cy="4535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anose="020B0604020202020204" pitchFamily="34" charset="0"/>
              <a:buBlip>
                <a:blip r:embed="rId6"/>
              </a:buBlip>
              <a:defRPr sz="28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Wingdings" panose="05000000000000000000" pitchFamily="2" charset="2"/>
              <a:buBlip>
                <a:blip r:embed="rId6"/>
              </a:buBlip>
              <a:defRPr sz="24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Blip>
                <a:blip r:embed="rId6"/>
              </a:buBlip>
              <a:defRPr sz="20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Wingdings" panose="05000000000000000000" pitchFamily="2" charset="2"/>
              <a:buBlip>
                <a:blip r:embed="rId6"/>
              </a:buBlip>
              <a:defRPr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Blip>
                <a:blip r:embed="rId6"/>
              </a:buBlip>
              <a:defRPr i="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marR="0" lvl="0" indent="-342900" algn="l" defTabSz="914400" rtl="0" eaLnBrk="0" fontAlgn="base" latinLnBrk="0" hangingPunct="0">
              <a:lnSpc>
                <a:spcPct val="100000"/>
              </a:lnSpc>
              <a:spcBef>
                <a:spcPct val="20000"/>
              </a:spcBef>
              <a:spcAft>
                <a:spcPct val="0"/>
              </a:spcAft>
              <a:buClrTx/>
              <a:buSzTx/>
              <a:buFontTx/>
              <a:buNone/>
              <a:tabLst/>
              <a:defRPr/>
            </a:pPr>
            <a:r>
              <a:rPr kumimoji="0" lang="pt-BR" sz="1800" b="0" i="0" u="none" strike="noStrike" kern="1200" cap="none" spc="0" normalizeH="0" baseline="0" noProof="0" dirty="0" smtClean="0">
                <a:ln>
                  <a:noFill/>
                </a:ln>
                <a:solidFill>
                  <a:srgbClr val="000000"/>
                </a:solidFill>
                <a:effectLst/>
                <a:uLnTx/>
                <a:uFillTx/>
                <a:latin typeface="Arial"/>
                <a:cs typeface="Arial"/>
              </a:rPr>
              <a:t>Tenho de 15 anos de experiência em TI, dos quais, 7 como arquiteto de Instituições</a:t>
            </a:r>
          </a:p>
          <a:p>
            <a:pPr marL="342900" marR="0" lvl="0" indent="-342900" algn="l" defTabSz="914400" rtl="0" eaLnBrk="0" fontAlgn="base" latinLnBrk="0" hangingPunct="0">
              <a:lnSpc>
                <a:spcPct val="100000"/>
              </a:lnSpc>
              <a:spcBef>
                <a:spcPct val="20000"/>
              </a:spcBef>
              <a:spcAft>
                <a:spcPct val="0"/>
              </a:spcAft>
              <a:buClrTx/>
              <a:buSzTx/>
              <a:buFontTx/>
              <a:buNone/>
              <a:tabLst/>
              <a:defRPr/>
            </a:pPr>
            <a:r>
              <a:rPr kumimoji="0" lang="pt-BR" sz="1800" b="0" i="0" u="none" strike="noStrike" kern="1200" cap="none" spc="0" normalizeH="0" baseline="0" noProof="0" dirty="0" smtClean="0">
                <a:ln>
                  <a:noFill/>
                </a:ln>
                <a:solidFill>
                  <a:srgbClr val="000000"/>
                </a:solidFill>
                <a:effectLst/>
                <a:uLnTx/>
                <a:uFillTx/>
                <a:latin typeface="Arial"/>
                <a:cs typeface="Arial"/>
              </a:rPr>
              <a:t>Financeiras</a:t>
            </a:r>
          </a:p>
          <a:p>
            <a:pPr marL="342900" marR="0" lvl="0" indent="-342900" algn="l" defTabSz="914400" rtl="0" eaLnBrk="0" fontAlgn="base" latinLnBrk="0" hangingPunct="0">
              <a:lnSpc>
                <a:spcPct val="100000"/>
              </a:lnSpc>
              <a:spcBef>
                <a:spcPct val="20000"/>
              </a:spcBef>
              <a:spcAft>
                <a:spcPct val="0"/>
              </a:spcAft>
              <a:buClrTx/>
              <a:buSzTx/>
              <a:buFontTx/>
              <a:buNone/>
              <a:tabLst/>
              <a:defRPr/>
            </a:pPr>
            <a:endParaRPr kumimoji="0" lang="pt-BR" sz="1800" b="0" i="0" u="none" strike="noStrike" kern="1200" cap="none" spc="0" normalizeH="0" baseline="0" noProof="0" dirty="0" smtClean="0">
              <a:ln>
                <a:noFill/>
              </a:ln>
              <a:solidFill>
                <a:srgbClr val="000000"/>
              </a:solidFill>
              <a:effectLst/>
              <a:uLnTx/>
              <a:uFillTx/>
              <a:latin typeface="Arial"/>
              <a:cs typeface="Arial"/>
            </a:endParaRPr>
          </a:p>
          <a:p>
            <a:pPr marL="342900" marR="0" lvl="0" indent="-342900" algn="l" defTabSz="914400" rtl="0" eaLnBrk="0" fontAlgn="base" latinLnBrk="0" hangingPunct="0">
              <a:lnSpc>
                <a:spcPct val="100000"/>
              </a:lnSpc>
              <a:spcBef>
                <a:spcPct val="20000"/>
              </a:spcBef>
              <a:spcAft>
                <a:spcPct val="0"/>
              </a:spcAft>
              <a:buClrTx/>
              <a:buSzTx/>
              <a:buFontTx/>
              <a:buNone/>
              <a:tabLst/>
              <a:defRPr/>
            </a:pPr>
            <a:r>
              <a:rPr kumimoji="0" lang="pt-BR" sz="1800" b="0" i="0" u="none" strike="noStrike" kern="1200" cap="none" spc="0" normalizeH="0" baseline="0" noProof="0" dirty="0" smtClean="0">
                <a:ln>
                  <a:noFill/>
                </a:ln>
                <a:solidFill>
                  <a:srgbClr val="000000"/>
                </a:solidFill>
                <a:effectLst/>
                <a:uLnTx/>
                <a:uFillTx/>
                <a:latin typeface="Arial"/>
                <a:cs typeface="Arial"/>
              </a:rPr>
              <a:t>Trabalho com </a:t>
            </a:r>
            <a:r>
              <a:rPr kumimoji="0" lang="pt-BR" sz="1800" b="0" i="0" u="none" strike="noStrike" kern="1200" cap="none" spc="0" normalizeH="0" baseline="0" noProof="0" dirty="0" err="1" smtClean="0">
                <a:ln>
                  <a:noFill/>
                </a:ln>
                <a:solidFill>
                  <a:srgbClr val="000000"/>
                </a:solidFill>
                <a:effectLst/>
                <a:uLnTx/>
                <a:uFillTx/>
                <a:latin typeface="Arial"/>
                <a:cs typeface="Arial"/>
              </a:rPr>
              <a:t>.Net</a:t>
            </a:r>
            <a:r>
              <a:rPr kumimoji="0" lang="pt-BR" sz="1800" b="0" i="0" u="none" strike="noStrike" kern="1200" cap="none" spc="0" normalizeH="0" baseline="0" noProof="0" dirty="0" smtClean="0">
                <a:ln>
                  <a:noFill/>
                </a:ln>
                <a:solidFill>
                  <a:srgbClr val="000000"/>
                </a:solidFill>
                <a:effectLst/>
                <a:uLnTx/>
                <a:uFillTx/>
                <a:latin typeface="Arial"/>
                <a:cs typeface="Arial"/>
              </a:rPr>
              <a:t> desde as versões Beta</a:t>
            </a:r>
          </a:p>
          <a:p>
            <a:pPr marL="342900" marR="0" lvl="0" indent="-342900" algn="l" defTabSz="914400" rtl="0" eaLnBrk="0" fontAlgn="base" latinLnBrk="0" hangingPunct="0">
              <a:lnSpc>
                <a:spcPct val="100000"/>
              </a:lnSpc>
              <a:spcBef>
                <a:spcPct val="20000"/>
              </a:spcBef>
              <a:spcAft>
                <a:spcPct val="0"/>
              </a:spcAft>
              <a:buClrTx/>
              <a:buSzTx/>
              <a:buFontTx/>
              <a:buNone/>
              <a:tabLst/>
              <a:defRPr/>
            </a:pPr>
            <a:endParaRPr kumimoji="0" lang="pt-BR" sz="1800" b="0" i="0" u="none" strike="noStrike" kern="1200" cap="none" spc="0" normalizeH="0" baseline="0" noProof="0" dirty="0" smtClean="0">
              <a:ln>
                <a:noFill/>
              </a:ln>
              <a:solidFill>
                <a:srgbClr val="000000"/>
              </a:solidFill>
              <a:effectLst/>
              <a:uLnTx/>
              <a:uFillTx/>
              <a:latin typeface="Arial"/>
              <a:cs typeface="Arial"/>
            </a:endParaRPr>
          </a:p>
          <a:p>
            <a:pPr marL="342900" marR="0" lvl="0" indent="-342900" algn="l" defTabSz="914400" rtl="0" eaLnBrk="0" fontAlgn="base" latinLnBrk="0" hangingPunct="0">
              <a:lnSpc>
                <a:spcPct val="100000"/>
              </a:lnSpc>
              <a:spcBef>
                <a:spcPct val="20000"/>
              </a:spcBef>
              <a:spcAft>
                <a:spcPct val="0"/>
              </a:spcAft>
              <a:buClrTx/>
              <a:buSzTx/>
              <a:buFontTx/>
              <a:buNone/>
              <a:tabLst/>
              <a:defRPr/>
            </a:pPr>
            <a:r>
              <a:rPr kumimoji="0" lang="pt-BR" sz="1800" b="0" i="0" u="none" strike="noStrike" kern="1200" cap="none" spc="0" normalizeH="0" baseline="0" noProof="0" dirty="0" smtClean="0">
                <a:ln>
                  <a:noFill/>
                </a:ln>
                <a:solidFill>
                  <a:srgbClr val="000000"/>
                </a:solidFill>
                <a:effectLst/>
                <a:uLnTx/>
                <a:uFillTx/>
                <a:latin typeface="Arial"/>
                <a:cs typeface="Arial"/>
              </a:rPr>
              <a:t>Fui autor de artigos para a revista </a:t>
            </a:r>
            <a:r>
              <a:rPr kumimoji="0" lang="pt-BR" sz="1800" b="0" i="0" u="none" strike="noStrike" kern="1200" cap="none" spc="0" normalizeH="0" baseline="0" noProof="0" dirty="0" err="1" smtClean="0">
                <a:ln>
                  <a:noFill/>
                </a:ln>
                <a:solidFill>
                  <a:srgbClr val="000000"/>
                </a:solidFill>
                <a:effectLst/>
                <a:uLnTx/>
                <a:uFillTx/>
                <a:latin typeface="Arial"/>
                <a:cs typeface="Arial"/>
              </a:rPr>
              <a:t>.Net</a:t>
            </a:r>
            <a:r>
              <a:rPr kumimoji="0" lang="pt-BR" sz="1800" b="0" i="0" u="none" strike="noStrike" kern="1200" cap="none" spc="0" normalizeH="0" baseline="0" noProof="0" dirty="0" smtClean="0">
                <a:ln>
                  <a:noFill/>
                </a:ln>
                <a:solidFill>
                  <a:srgbClr val="000000"/>
                </a:solidFill>
                <a:effectLst/>
                <a:uLnTx/>
                <a:uFillTx/>
                <a:latin typeface="Arial"/>
                <a:cs typeface="Arial"/>
              </a:rPr>
              <a:t> Magazine</a:t>
            </a:r>
          </a:p>
          <a:p>
            <a:pPr marL="342900" marR="0" lvl="0" indent="-342900" algn="l" defTabSz="914400" rtl="0" eaLnBrk="0" fontAlgn="base" latinLnBrk="0" hangingPunct="0">
              <a:lnSpc>
                <a:spcPct val="100000"/>
              </a:lnSpc>
              <a:spcBef>
                <a:spcPct val="20000"/>
              </a:spcBef>
              <a:spcAft>
                <a:spcPct val="0"/>
              </a:spcAft>
              <a:buClrTx/>
              <a:buSzTx/>
              <a:buFontTx/>
              <a:buNone/>
              <a:tabLst/>
              <a:defRPr/>
            </a:pPr>
            <a:endParaRPr kumimoji="0" lang="pt-BR" sz="1800" b="0" i="0" u="none" strike="noStrike" kern="1200" cap="none" spc="0" normalizeH="0" baseline="0" noProof="0" dirty="0" smtClean="0">
              <a:ln>
                <a:noFill/>
              </a:ln>
              <a:solidFill>
                <a:srgbClr val="000000"/>
              </a:solidFill>
              <a:effectLst/>
              <a:uLnTx/>
              <a:uFillTx/>
              <a:latin typeface="Arial"/>
              <a:cs typeface="Arial"/>
            </a:endParaRPr>
          </a:p>
          <a:p>
            <a:pPr marL="342900" marR="0" lvl="0" indent="-342900" algn="l" defTabSz="914400" rtl="0" eaLnBrk="0" fontAlgn="base" latinLnBrk="0" hangingPunct="0">
              <a:lnSpc>
                <a:spcPct val="100000"/>
              </a:lnSpc>
              <a:spcBef>
                <a:spcPct val="20000"/>
              </a:spcBef>
              <a:spcAft>
                <a:spcPct val="0"/>
              </a:spcAft>
              <a:buClrTx/>
              <a:buSzTx/>
              <a:buFontTx/>
              <a:buNone/>
              <a:tabLst/>
              <a:defRPr/>
            </a:pPr>
            <a:r>
              <a:rPr kumimoji="0" lang="pt-BR" sz="1800" b="0" i="0" u="none" strike="noStrike" kern="1200" cap="none" spc="0" normalizeH="0" baseline="0" noProof="0" dirty="0" smtClean="0">
                <a:ln>
                  <a:noFill/>
                </a:ln>
                <a:solidFill>
                  <a:srgbClr val="000000"/>
                </a:solidFill>
                <a:effectLst/>
                <a:uLnTx/>
                <a:uFillTx/>
                <a:latin typeface="Arial"/>
                <a:cs typeface="Arial"/>
              </a:rPr>
              <a:t>Sou Sócio do IASA(The Global IT Architect </a:t>
            </a:r>
            <a:r>
              <a:rPr kumimoji="0" lang="pt-BR" sz="1800" b="0" i="0" u="none" strike="noStrike" kern="1200" cap="none" spc="0" normalizeH="0" baseline="0" noProof="0" dirty="0" err="1" smtClean="0">
                <a:ln>
                  <a:noFill/>
                </a:ln>
                <a:solidFill>
                  <a:srgbClr val="000000"/>
                </a:solidFill>
                <a:effectLst/>
                <a:uLnTx/>
                <a:uFillTx/>
                <a:latin typeface="Arial"/>
                <a:cs typeface="Arial"/>
              </a:rPr>
              <a:t>Associaton</a:t>
            </a:r>
            <a:r>
              <a:rPr kumimoji="0" lang="pt-BR" sz="1800" b="0" i="0" u="none" strike="noStrike" kern="1200" cap="none" spc="0" normalizeH="0" baseline="0" noProof="0" dirty="0" smtClean="0">
                <a:ln>
                  <a:noFill/>
                </a:ln>
                <a:solidFill>
                  <a:srgbClr val="000000"/>
                </a:solidFill>
                <a:effectLst/>
                <a:uLnTx/>
                <a:uFillTx/>
                <a:latin typeface="Arial"/>
                <a:cs typeface="Arial"/>
              </a:rPr>
              <a:t>)</a:t>
            </a:r>
          </a:p>
          <a:p>
            <a:pPr marL="342900" marR="0" lvl="0" indent="-342900" algn="l" defTabSz="914400" rtl="0" eaLnBrk="0" fontAlgn="base" latinLnBrk="0" hangingPunct="0">
              <a:lnSpc>
                <a:spcPct val="100000"/>
              </a:lnSpc>
              <a:spcBef>
                <a:spcPct val="20000"/>
              </a:spcBef>
              <a:spcAft>
                <a:spcPct val="0"/>
              </a:spcAft>
              <a:buClrTx/>
              <a:buSzTx/>
              <a:buFontTx/>
              <a:buNone/>
              <a:tabLst/>
              <a:defRPr/>
            </a:pPr>
            <a:endParaRPr lang="pt-BR" sz="1800" dirty="0">
              <a:solidFill>
                <a:srgbClr val="000000"/>
              </a:solidFill>
              <a:latin typeface="Arial"/>
              <a:cs typeface="Arial"/>
            </a:endParaRPr>
          </a:p>
          <a:p>
            <a:pPr marL="342900" marR="0" lvl="0" indent="-342900" algn="l" defTabSz="914400" rtl="0" eaLnBrk="0" fontAlgn="base" latinLnBrk="0" hangingPunct="0">
              <a:lnSpc>
                <a:spcPct val="100000"/>
              </a:lnSpc>
              <a:spcBef>
                <a:spcPct val="20000"/>
              </a:spcBef>
              <a:spcAft>
                <a:spcPct val="0"/>
              </a:spcAft>
              <a:buClrTx/>
              <a:buSzTx/>
              <a:buFontTx/>
              <a:buNone/>
              <a:tabLst/>
              <a:defRPr/>
            </a:pPr>
            <a:r>
              <a:rPr kumimoji="0" lang="pt-BR" sz="1800" b="0" i="0" u="none" strike="noStrike" kern="1200" cap="none" spc="0" normalizeH="0" baseline="0" noProof="0" dirty="0" smtClean="0">
                <a:ln>
                  <a:noFill/>
                </a:ln>
                <a:solidFill>
                  <a:srgbClr val="000000"/>
                </a:solidFill>
                <a:effectLst/>
                <a:uLnTx/>
                <a:uFillTx/>
                <a:latin typeface="Arial"/>
                <a:cs typeface="Arial"/>
              </a:rPr>
              <a:t>Palestrante</a:t>
            </a:r>
            <a:r>
              <a:rPr kumimoji="0" lang="pt-BR" sz="1800" b="0" i="0" u="none" strike="noStrike" kern="1200" cap="none" spc="0" normalizeH="0" noProof="0" dirty="0" smtClean="0">
                <a:ln>
                  <a:noFill/>
                </a:ln>
                <a:solidFill>
                  <a:srgbClr val="000000"/>
                </a:solidFill>
                <a:effectLst/>
                <a:uLnTx/>
                <a:uFillTx/>
                <a:latin typeface="Arial"/>
                <a:cs typeface="Arial"/>
              </a:rPr>
              <a:t> DNAD, TDC...</a:t>
            </a:r>
            <a:endParaRPr kumimoji="0" lang="pt-BR" sz="1800" b="0" i="0" u="none" strike="noStrike" kern="1200" cap="none" spc="0" normalizeH="0" baseline="0" noProof="0" dirty="0" smtClean="0">
              <a:ln>
                <a:noFill/>
              </a:ln>
              <a:solidFill>
                <a:srgbClr val="000000"/>
              </a:solidFill>
              <a:effectLst/>
              <a:uLnTx/>
              <a:uFillTx/>
              <a:latin typeface="Arial"/>
              <a:cs typeface="Arial"/>
            </a:endParaRPr>
          </a:p>
          <a:p>
            <a:pPr marL="342900" marR="0" lvl="0" indent="-342900" algn="l" defTabSz="914400" rtl="0" eaLnBrk="0" fontAlgn="base" latinLnBrk="0" hangingPunct="0">
              <a:lnSpc>
                <a:spcPct val="100000"/>
              </a:lnSpc>
              <a:spcBef>
                <a:spcPct val="20000"/>
              </a:spcBef>
              <a:spcAft>
                <a:spcPct val="0"/>
              </a:spcAft>
              <a:buClrTx/>
              <a:buSzTx/>
              <a:buFont typeface="Arial" panose="020B0604020202020204" pitchFamily="34" charset="0"/>
              <a:buBlip>
                <a:blip r:embed="rId6"/>
              </a:buBlip>
              <a:tabLst/>
              <a:defRPr/>
            </a:pPr>
            <a:endParaRPr kumimoji="0" lang="pt-BR" sz="2800" b="0" i="0" u="none" strike="noStrike" kern="1200" cap="none" spc="0" normalizeH="0" baseline="0" noProof="0" dirty="0" smtClean="0">
              <a:ln>
                <a:noFill/>
              </a:ln>
              <a:solidFill>
                <a:srgbClr val="000000"/>
              </a:solidFill>
              <a:effectLst/>
              <a:uLnTx/>
              <a:uFillTx/>
              <a:latin typeface="Arial"/>
              <a:cs typeface="Arial"/>
            </a:endParaRPr>
          </a:p>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tabLst/>
              <a:defRPr/>
            </a:pPr>
            <a:endParaRPr kumimoji="0" lang="pt-BR" sz="2800" b="0" i="0" u="none" strike="noStrike" kern="1200" cap="none" spc="0" normalizeH="0" baseline="0" noProof="0" dirty="0" smtClean="0">
              <a:ln>
                <a:noFill/>
              </a:ln>
              <a:solidFill>
                <a:srgbClr val="000000"/>
              </a:solidFill>
              <a:effectLst/>
              <a:uLnTx/>
              <a:uFillTx/>
              <a:latin typeface="Arial"/>
              <a:cs typeface="Arial"/>
            </a:endParaRPr>
          </a:p>
        </p:txBody>
      </p:sp>
    </p:spTree>
    <p:extLst>
      <p:ext uri="{BB962C8B-B14F-4D97-AF65-F5344CB8AC3E}">
        <p14:creationId xmlns:p14="http://schemas.microsoft.com/office/powerpoint/2010/main" val="61159666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smtClean="0"/>
              <a:t>Habilidades - </a:t>
            </a:r>
            <a:r>
              <a:rPr lang="pt-BR" dirty="0" err="1" smtClean="0"/>
              <a:t>SoftSkills</a:t>
            </a:r>
            <a:endParaRPr lang="pt-BR" dirty="0"/>
          </a:p>
        </p:txBody>
      </p:sp>
      <p:sp>
        <p:nvSpPr>
          <p:cNvPr id="6" name="Rectangle 3"/>
          <p:cNvSpPr txBox="1">
            <a:spLocks noChangeArrowheads="1"/>
          </p:cNvSpPr>
          <p:nvPr/>
        </p:nvSpPr>
        <p:spPr bwMode="auto">
          <a:xfrm>
            <a:off x="395287" y="1700213"/>
            <a:ext cx="11304343" cy="3790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Blip>
                <a:blip r:embed="rId3"/>
              </a:buBlip>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Wingdings" panose="05000000000000000000" pitchFamily="2" charset="2"/>
              <a:buBlip>
                <a:blip r:embed="rId3"/>
              </a:buBlip>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Blip>
                <a:blip r:embed="rId3"/>
              </a:buBlip>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Wingdings" panose="05000000000000000000" pitchFamily="2" charset="2"/>
              <a:buBlip>
                <a:blip r:embed="rId3"/>
              </a:buBlip>
              <a:defRPr>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Blip>
                <a:blip r:embed="rId3"/>
              </a:buBlip>
              <a:defRPr i="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Blip>
                <a:blip r:embed="rId3"/>
              </a:buBlip>
              <a:defRPr i="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Blip>
                <a:blip r:embed="rId3"/>
              </a:buBlip>
              <a:defRPr i="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Blip>
                <a:blip r:embed="rId3"/>
              </a:buBlip>
              <a:defRPr i="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Blip>
                <a:blip r:embed="rId3"/>
              </a:buBlip>
              <a:defRPr i="1">
                <a:solidFill>
                  <a:schemeClr val="tx1"/>
                </a:solidFill>
                <a:latin typeface="Arial" panose="020B0604020202020204" pitchFamily="34" charset="0"/>
                <a:cs typeface="Arial" panose="020B0604020202020204" pitchFamily="34" charset="0"/>
              </a:defRPr>
            </a:lvl9pPr>
          </a:lstStyle>
          <a:p>
            <a:pPr algn="just" eaLnBrk="1" hangingPunct="1">
              <a:buFontTx/>
              <a:buNone/>
            </a:pPr>
            <a:r>
              <a:rPr lang="pt-BR" sz="3100" dirty="0">
                <a:solidFill>
                  <a:schemeClr val="bg1">
                    <a:lumMod val="50000"/>
                  </a:schemeClr>
                </a:solidFill>
                <a:latin typeface="+mn-lt"/>
                <a:cs typeface="+mn-cs"/>
              </a:rPr>
              <a:t>“Traços de caráter pessoais ou qualidades que cada um de nós tem. Em geral nos fazem o que somos, abrangendo nossas atitudes, hábitos e forma como interagimos com outras pessoas”</a:t>
            </a:r>
          </a:p>
          <a:p>
            <a:pPr algn="r" eaLnBrk="1" hangingPunct="1">
              <a:buFontTx/>
              <a:buNone/>
            </a:pPr>
            <a:r>
              <a:rPr lang="pt-BR" sz="1800" b="1" dirty="0" err="1">
                <a:solidFill>
                  <a:schemeClr val="bg1">
                    <a:lumMod val="65000"/>
                  </a:schemeClr>
                </a:solidFill>
              </a:rPr>
              <a:t>Career</a:t>
            </a:r>
            <a:r>
              <a:rPr lang="pt-BR" sz="1800" b="1" dirty="0">
                <a:solidFill>
                  <a:schemeClr val="bg1">
                    <a:lumMod val="65000"/>
                  </a:schemeClr>
                </a:solidFill>
              </a:rPr>
              <a:t> Planning</a:t>
            </a:r>
            <a:r>
              <a:rPr lang="pt-BR" dirty="0"/>
              <a:t> </a:t>
            </a:r>
          </a:p>
        </p:txBody>
      </p:sp>
      <p:sp>
        <p:nvSpPr>
          <p:cNvPr id="7" name="Retângulo 1"/>
          <p:cNvSpPr>
            <a:spLocks noChangeArrowheads="1"/>
          </p:cNvSpPr>
          <p:nvPr/>
        </p:nvSpPr>
        <p:spPr bwMode="auto">
          <a:xfrm>
            <a:off x="6911734" y="4063748"/>
            <a:ext cx="4786313"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Blip>
                <a:blip r:embed="rId3"/>
              </a:buBlip>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Wingdings" panose="05000000000000000000" pitchFamily="2" charset="2"/>
              <a:buBlip>
                <a:blip r:embed="rId3"/>
              </a:buBlip>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Blip>
                <a:blip r:embed="rId3"/>
              </a:buBlip>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Wingdings" panose="05000000000000000000" pitchFamily="2" charset="2"/>
              <a:buBlip>
                <a:blip r:embed="rId3"/>
              </a:buBlip>
              <a:defRPr>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Blip>
                <a:blip r:embed="rId3"/>
              </a:buBlip>
              <a:defRPr i="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Blip>
                <a:blip r:embed="rId3"/>
              </a:buBlip>
              <a:defRPr i="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Blip>
                <a:blip r:embed="rId3"/>
              </a:buBlip>
              <a:defRPr i="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Blip>
                <a:blip r:embed="rId3"/>
              </a:buBlip>
              <a:defRPr i="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Blip>
                <a:blip r:embed="rId3"/>
              </a:buBlip>
              <a:defRPr i="1">
                <a:solidFill>
                  <a:schemeClr val="tx1"/>
                </a:solidFill>
                <a:latin typeface="Arial" panose="020B0604020202020204" pitchFamily="34" charset="0"/>
                <a:cs typeface="Arial" panose="020B0604020202020204" pitchFamily="34" charset="0"/>
              </a:defRPr>
            </a:lvl9pPr>
          </a:lstStyle>
          <a:p>
            <a:pPr algn="r">
              <a:spcBef>
                <a:spcPct val="0"/>
              </a:spcBef>
              <a:buFontTx/>
              <a:buNone/>
            </a:pPr>
            <a:r>
              <a:rPr lang="pt-BR" sz="1100" dirty="0">
                <a:solidFill>
                  <a:schemeClr val="bg1">
                    <a:lumMod val="65000"/>
                  </a:schemeClr>
                </a:solidFill>
              </a:rPr>
              <a:t>Ref.: http://careerplanning.about.com/od/importantskills/a/soft-skills.htm</a:t>
            </a:r>
          </a:p>
        </p:txBody>
      </p:sp>
    </p:spTree>
    <p:extLst>
      <p:ext uri="{BB962C8B-B14F-4D97-AF65-F5344CB8AC3E}">
        <p14:creationId xmlns:p14="http://schemas.microsoft.com/office/powerpoint/2010/main" val="1512398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smtClean="0"/>
              <a:t>Habilidades - </a:t>
            </a:r>
            <a:r>
              <a:rPr lang="pt-BR" dirty="0" err="1" smtClean="0"/>
              <a:t>SoftSkills</a:t>
            </a:r>
            <a:endParaRPr lang="pt-BR" dirty="0"/>
          </a:p>
        </p:txBody>
      </p:sp>
      <p:sp>
        <p:nvSpPr>
          <p:cNvPr id="8" name="Retângulo 1"/>
          <p:cNvSpPr>
            <a:spLocks noChangeArrowheads="1"/>
          </p:cNvSpPr>
          <p:nvPr/>
        </p:nvSpPr>
        <p:spPr bwMode="auto">
          <a:xfrm>
            <a:off x="7173547" y="6552542"/>
            <a:ext cx="4786313"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Blip>
                <a:blip r:embed="rId3"/>
              </a:buBlip>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Wingdings" panose="05000000000000000000" pitchFamily="2" charset="2"/>
              <a:buBlip>
                <a:blip r:embed="rId3"/>
              </a:buBlip>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Blip>
                <a:blip r:embed="rId3"/>
              </a:buBlip>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Wingdings" panose="05000000000000000000" pitchFamily="2" charset="2"/>
              <a:buBlip>
                <a:blip r:embed="rId3"/>
              </a:buBlip>
              <a:defRPr>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Blip>
                <a:blip r:embed="rId3"/>
              </a:buBlip>
              <a:defRPr i="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Blip>
                <a:blip r:embed="rId3"/>
              </a:buBlip>
              <a:defRPr i="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Blip>
                <a:blip r:embed="rId3"/>
              </a:buBlip>
              <a:defRPr i="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Blip>
                <a:blip r:embed="rId3"/>
              </a:buBlip>
              <a:defRPr i="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Blip>
                <a:blip r:embed="rId3"/>
              </a:buBlip>
              <a:defRPr i="1">
                <a:solidFill>
                  <a:schemeClr val="tx1"/>
                </a:solidFill>
                <a:latin typeface="Arial" panose="020B0604020202020204" pitchFamily="34" charset="0"/>
                <a:cs typeface="Arial" panose="020B0604020202020204" pitchFamily="34" charset="0"/>
              </a:defRPr>
            </a:lvl9pPr>
          </a:lstStyle>
          <a:p>
            <a:pPr algn="r">
              <a:spcBef>
                <a:spcPct val="0"/>
              </a:spcBef>
              <a:buFontTx/>
              <a:buNone/>
            </a:pPr>
            <a:r>
              <a:rPr lang="pt-BR" sz="1100" dirty="0">
                <a:solidFill>
                  <a:schemeClr val="bg1">
                    <a:lumMod val="65000"/>
                  </a:schemeClr>
                </a:solidFill>
              </a:rPr>
              <a:t>Ref.: http://careerplanning.about.com/od/importantskills/a/soft-skills.htm</a:t>
            </a:r>
          </a:p>
        </p:txBody>
      </p:sp>
      <p:pic>
        <p:nvPicPr>
          <p:cNvPr id="9" name="Picture 2" descr="http://wpcontent.answcdn.com/wikipedia/commons/thumb/0/03/Persons.svg/190px-Persons.svg.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26514" y="2392363"/>
            <a:ext cx="1481138" cy="2633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CaixaDeTexto 9"/>
          <p:cNvSpPr txBox="1"/>
          <p:nvPr/>
        </p:nvSpPr>
        <p:spPr>
          <a:xfrm>
            <a:off x="2299189" y="1784350"/>
            <a:ext cx="2543175" cy="523875"/>
          </a:xfrm>
          <a:prstGeom prst="rect">
            <a:avLst/>
          </a:prstGeom>
          <a:noFill/>
        </p:spPr>
        <p:txBody>
          <a:bodyPr wrap="none">
            <a:spAutoFit/>
          </a:bodyPr>
          <a:lstStyle/>
          <a:p>
            <a:pPr>
              <a:defRPr/>
            </a:pPr>
            <a:r>
              <a:rPr lang="pt-BR" sz="2800" b="1" dirty="0">
                <a:solidFill>
                  <a:srgbClr val="0794CE"/>
                </a:solidFill>
                <a:latin typeface="+mn-lt"/>
                <a:cs typeface="+mn-cs"/>
              </a:rPr>
              <a:t>Comunicação</a:t>
            </a:r>
          </a:p>
        </p:txBody>
      </p:sp>
      <p:sp>
        <p:nvSpPr>
          <p:cNvPr id="11" name="CaixaDeTexto 7"/>
          <p:cNvSpPr txBox="1">
            <a:spLocks noChangeArrowheads="1"/>
          </p:cNvSpPr>
          <p:nvPr/>
        </p:nvSpPr>
        <p:spPr bwMode="auto">
          <a:xfrm>
            <a:off x="2075352" y="4505325"/>
            <a:ext cx="2503487"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Blip>
                <a:blip r:embed="rId3"/>
              </a:buBlip>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Wingdings" panose="05000000000000000000" pitchFamily="2" charset="2"/>
              <a:buBlip>
                <a:blip r:embed="rId3"/>
              </a:buBlip>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Blip>
                <a:blip r:embed="rId3"/>
              </a:buBlip>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Wingdings" panose="05000000000000000000" pitchFamily="2" charset="2"/>
              <a:buBlip>
                <a:blip r:embed="rId3"/>
              </a:buBlip>
              <a:defRPr>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Blip>
                <a:blip r:embed="rId3"/>
              </a:buBlip>
              <a:defRPr i="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Blip>
                <a:blip r:embed="rId3"/>
              </a:buBlip>
              <a:defRPr i="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Blip>
                <a:blip r:embed="rId3"/>
              </a:buBlip>
              <a:defRPr i="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Blip>
                <a:blip r:embed="rId3"/>
              </a:buBlip>
              <a:defRPr i="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Blip>
                <a:blip r:embed="rId3"/>
              </a:buBlip>
              <a:defRPr i="1">
                <a:solidFill>
                  <a:schemeClr val="tx1"/>
                </a:solidFill>
                <a:latin typeface="Arial" panose="020B0604020202020204" pitchFamily="34" charset="0"/>
                <a:cs typeface="Arial" panose="020B0604020202020204" pitchFamily="34" charset="0"/>
              </a:defRPr>
            </a:lvl9pPr>
          </a:lstStyle>
          <a:p>
            <a:pPr>
              <a:spcBef>
                <a:spcPct val="0"/>
              </a:spcBef>
              <a:buFontTx/>
              <a:buNone/>
            </a:pPr>
            <a:r>
              <a:rPr lang="pt-BR" b="1">
                <a:solidFill>
                  <a:srgbClr val="0794CE"/>
                </a:solidFill>
              </a:rPr>
              <a:t>Relações </a:t>
            </a:r>
          </a:p>
          <a:p>
            <a:pPr>
              <a:spcBef>
                <a:spcPct val="0"/>
              </a:spcBef>
              <a:buFontTx/>
              <a:buNone/>
            </a:pPr>
            <a:r>
              <a:rPr lang="pt-BR" b="1">
                <a:solidFill>
                  <a:srgbClr val="0794CE"/>
                </a:solidFill>
              </a:rPr>
              <a:t>Interpessoais</a:t>
            </a:r>
          </a:p>
        </p:txBody>
      </p:sp>
      <p:sp>
        <p:nvSpPr>
          <p:cNvPr id="12" name="CaixaDeTexto 8"/>
          <p:cNvSpPr txBox="1">
            <a:spLocks noChangeArrowheads="1"/>
          </p:cNvSpPr>
          <p:nvPr/>
        </p:nvSpPr>
        <p:spPr bwMode="auto">
          <a:xfrm>
            <a:off x="7068039" y="1697038"/>
            <a:ext cx="2640013" cy="95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Blip>
                <a:blip r:embed="rId3"/>
              </a:buBlip>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Wingdings" panose="05000000000000000000" pitchFamily="2" charset="2"/>
              <a:buBlip>
                <a:blip r:embed="rId3"/>
              </a:buBlip>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Blip>
                <a:blip r:embed="rId3"/>
              </a:buBlip>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Wingdings" panose="05000000000000000000" pitchFamily="2" charset="2"/>
              <a:buBlip>
                <a:blip r:embed="rId3"/>
              </a:buBlip>
              <a:defRPr>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Blip>
                <a:blip r:embed="rId3"/>
              </a:buBlip>
              <a:defRPr i="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Blip>
                <a:blip r:embed="rId3"/>
              </a:buBlip>
              <a:defRPr i="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Blip>
                <a:blip r:embed="rId3"/>
              </a:buBlip>
              <a:defRPr i="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Blip>
                <a:blip r:embed="rId3"/>
              </a:buBlip>
              <a:defRPr i="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Blip>
                <a:blip r:embed="rId3"/>
              </a:buBlip>
              <a:defRPr i="1">
                <a:solidFill>
                  <a:schemeClr val="tx1"/>
                </a:solidFill>
                <a:latin typeface="Arial" panose="020B0604020202020204" pitchFamily="34" charset="0"/>
                <a:cs typeface="Arial" panose="020B0604020202020204" pitchFamily="34" charset="0"/>
              </a:defRPr>
            </a:lvl9pPr>
          </a:lstStyle>
          <a:p>
            <a:pPr>
              <a:spcBef>
                <a:spcPct val="0"/>
              </a:spcBef>
              <a:buFontTx/>
              <a:buNone/>
            </a:pPr>
            <a:r>
              <a:rPr lang="pt-BR" b="1">
                <a:solidFill>
                  <a:srgbClr val="0794CE"/>
                </a:solidFill>
              </a:rPr>
              <a:t>Resolução de problemas</a:t>
            </a:r>
          </a:p>
        </p:txBody>
      </p:sp>
      <p:sp>
        <p:nvSpPr>
          <p:cNvPr id="13" name="CaixaDeTexto 9"/>
          <p:cNvSpPr txBox="1">
            <a:spLocks noChangeArrowheads="1"/>
          </p:cNvSpPr>
          <p:nvPr/>
        </p:nvSpPr>
        <p:spPr bwMode="auto">
          <a:xfrm>
            <a:off x="7763364" y="3622675"/>
            <a:ext cx="228441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Blip>
                <a:blip r:embed="rId3"/>
              </a:buBlip>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Wingdings" panose="05000000000000000000" pitchFamily="2" charset="2"/>
              <a:buBlip>
                <a:blip r:embed="rId3"/>
              </a:buBlip>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Blip>
                <a:blip r:embed="rId3"/>
              </a:buBlip>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Wingdings" panose="05000000000000000000" pitchFamily="2" charset="2"/>
              <a:buBlip>
                <a:blip r:embed="rId3"/>
              </a:buBlip>
              <a:defRPr>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Blip>
                <a:blip r:embed="rId3"/>
              </a:buBlip>
              <a:defRPr i="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Blip>
                <a:blip r:embed="rId3"/>
              </a:buBlip>
              <a:defRPr i="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Blip>
                <a:blip r:embed="rId3"/>
              </a:buBlip>
              <a:defRPr i="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Blip>
                <a:blip r:embed="rId3"/>
              </a:buBlip>
              <a:defRPr i="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Blip>
                <a:blip r:embed="rId3"/>
              </a:buBlip>
              <a:defRPr i="1">
                <a:solidFill>
                  <a:schemeClr val="tx1"/>
                </a:solidFill>
                <a:latin typeface="Arial" panose="020B0604020202020204" pitchFamily="34" charset="0"/>
                <a:cs typeface="Arial" panose="020B0604020202020204" pitchFamily="34" charset="0"/>
              </a:defRPr>
            </a:lvl9pPr>
          </a:lstStyle>
          <a:p>
            <a:pPr>
              <a:spcBef>
                <a:spcPct val="0"/>
              </a:spcBef>
              <a:buFontTx/>
              <a:buNone/>
            </a:pPr>
            <a:r>
              <a:rPr lang="pt-BR" b="1">
                <a:solidFill>
                  <a:srgbClr val="0794CE"/>
                </a:solidFill>
              </a:rPr>
              <a:t>Escuta ativa</a:t>
            </a:r>
          </a:p>
        </p:txBody>
      </p:sp>
      <p:sp>
        <p:nvSpPr>
          <p:cNvPr id="14" name="CaixaDeTexto 10"/>
          <p:cNvSpPr txBox="1">
            <a:spLocks noChangeArrowheads="1"/>
          </p:cNvSpPr>
          <p:nvPr/>
        </p:nvSpPr>
        <p:spPr bwMode="auto">
          <a:xfrm>
            <a:off x="6755302" y="5135563"/>
            <a:ext cx="2376487" cy="95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Blip>
                <a:blip r:embed="rId3"/>
              </a:buBlip>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Wingdings" panose="05000000000000000000" pitchFamily="2" charset="2"/>
              <a:buBlip>
                <a:blip r:embed="rId3"/>
              </a:buBlip>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Blip>
                <a:blip r:embed="rId3"/>
              </a:buBlip>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Wingdings" panose="05000000000000000000" pitchFamily="2" charset="2"/>
              <a:buBlip>
                <a:blip r:embed="rId3"/>
              </a:buBlip>
              <a:defRPr>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Blip>
                <a:blip r:embed="rId3"/>
              </a:buBlip>
              <a:defRPr i="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Blip>
                <a:blip r:embed="rId3"/>
              </a:buBlip>
              <a:defRPr i="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Blip>
                <a:blip r:embed="rId3"/>
              </a:buBlip>
              <a:defRPr i="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Blip>
                <a:blip r:embed="rId3"/>
              </a:buBlip>
              <a:defRPr i="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Blip>
                <a:blip r:embed="rId3"/>
              </a:buBlip>
              <a:defRPr i="1">
                <a:solidFill>
                  <a:schemeClr val="tx1"/>
                </a:solidFill>
                <a:latin typeface="Arial" panose="020B0604020202020204" pitchFamily="34" charset="0"/>
                <a:cs typeface="Arial" panose="020B0604020202020204" pitchFamily="34" charset="0"/>
              </a:defRPr>
            </a:lvl9pPr>
          </a:lstStyle>
          <a:p>
            <a:pPr>
              <a:spcBef>
                <a:spcPct val="0"/>
              </a:spcBef>
              <a:buFontTx/>
              <a:buNone/>
            </a:pPr>
            <a:r>
              <a:rPr lang="pt-BR" b="1">
                <a:solidFill>
                  <a:srgbClr val="0794CE"/>
                </a:solidFill>
              </a:rPr>
              <a:t>Aprendizado ativo</a:t>
            </a:r>
          </a:p>
        </p:txBody>
      </p:sp>
    </p:spTree>
    <p:extLst>
      <p:ext uri="{BB962C8B-B14F-4D97-AF65-F5344CB8AC3E}">
        <p14:creationId xmlns:p14="http://schemas.microsoft.com/office/powerpoint/2010/main" val="3484193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smtClean="0"/>
              <a:t>Habilidades - </a:t>
            </a:r>
            <a:r>
              <a:rPr lang="pt-BR" dirty="0" err="1" smtClean="0"/>
              <a:t>SoftSkills</a:t>
            </a:r>
            <a:endParaRPr lang="pt-BR" dirty="0"/>
          </a:p>
        </p:txBody>
      </p:sp>
      <p:sp>
        <p:nvSpPr>
          <p:cNvPr id="15" name="Rectangle 3"/>
          <p:cNvSpPr>
            <a:spLocks noGrp="1" noChangeArrowheads="1"/>
          </p:cNvSpPr>
          <p:nvPr>
            <p:ph idx="1"/>
          </p:nvPr>
        </p:nvSpPr>
        <p:spPr>
          <a:xfrm>
            <a:off x="205273" y="1527467"/>
            <a:ext cx="8229600" cy="973170"/>
          </a:xfrm>
        </p:spPr>
        <p:txBody>
          <a:bodyPr>
            <a:normAutofit fontScale="92500" lnSpcReduction="10000"/>
          </a:bodyPr>
          <a:lstStyle/>
          <a:p>
            <a:pPr marL="0" indent="0" algn="just" eaLnBrk="1" hangingPunct="1">
              <a:buFontTx/>
              <a:buNone/>
            </a:pPr>
            <a:r>
              <a:rPr lang="pt-BR" sz="3600" dirty="0" smtClean="0"/>
              <a:t>Qual problema em negligenciar?</a:t>
            </a:r>
          </a:p>
          <a:p>
            <a:pPr marL="0" indent="0" eaLnBrk="1" hangingPunct="1">
              <a:buFontTx/>
              <a:buNone/>
            </a:pPr>
            <a:endParaRPr lang="pt-BR" dirty="0" smtClean="0"/>
          </a:p>
        </p:txBody>
      </p:sp>
      <p:sp>
        <p:nvSpPr>
          <p:cNvPr id="16" name="CaixaDeTexto 15"/>
          <p:cNvSpPr txBox="1"/>
          <p:nvPr/>
        </p:nvSpPr>
        <p:spPr>
          <a:xfrm>
            <a:off x="6399120" y="4088207"/>
            <a:ext cx="4315772" cy="523220"/>
          </a:xfrm>
          <a:prstGeom prst="rect">
            <a:avLst/>
          </a:prstGeom>
          <a:noFill/>
        </p:spPr>
        <p:txBody>
          <a:bodyPr wrap="square">
            <a:spAutoFit/>
          </a:bodyPr>
          <a:lstStyle/>
          <a:p>
            <a:pPr>
              <a:defRPr/>
            </a:pPr>
            <a:r>
              <a:rPr lang="pt-BR" sz="2800" b="1" dirty="0">
                <a:solidFill>
                  <a:srgbClr val="0794CE"/>
                </a:solidFill>
                <a:latin typeface="+mn-lt"/>
                <a:cs typeface="+mn-cs"/>
              </a:rPr>
              <a:t>Tudo começou assim</a:t>
            </a:r>
          </a:p>
        </p:txBody>
      </p:sp>
      <p:pic>
        <p:nvPicPr>
          <p:cNvPr id="17" name="Picture 2" descr="https://lh4.googleusercontent.com/-M-bvDEZx-Yo/TH2jil8zDDI/AAAAAAAAIu4/vnmA8gKjTLs/w602-h802-no/DSC00794.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24370" y="2500637"/>
            <a:ext cx="3045921" cy="405785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Tree>
    <p:extLst>
      <p:ext uri="{BB962C8B-B14F-4D97-AF65-F5344CB8AC3E}">
        <p14:creationId xmlns:p14="http://schemas.microsoft.com/office/powerpoint/2010/main" val="994199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CaixaDeTexto 14"/>
          <p:cNvSpPr txBox="1"/>
          <p:nvPr/>
        </p:nvSpPr>
        <p:spPr>
          <a:xfrm>
            <a:off x="334719" y="3814152"/>
            <a:ext cx="5022850" cy="523875"/>
          </a:xfrm>
          <a:prstGeom prst="rect">
            <a:avLst/>
          </a:prstGeom>
          <a:noFill/>
        </p:spPr>
        <p:txBody>
          <a:bodyPr wrap="none">
            <a:spAutoFit/>
          </a:bodyPr>
          <a:lstStyle/>
          <a:p>
            <a:pPr>
              <a:defRPr/>
            </a:pPr>
            <a:r>
              <a:rPr lang="pt-BR" sz="2800" b="1" dirty="0">
                <a:solidFill>
                  <a:srgbClr val="0794CE"/>
                </a:solidFill>
                <a:latin typeface="+mn-lt"/>
                <a:cs typeface="+mn-cs"/>
              </a:rPr>
              <a:t>Mas eu me enxergava assim</a:t>
            </a:r>
          </a:p>
        </p:txBody>
      </p:sp>
      <p:pic>
        <p:nvPicPr>
          <p:cNvPr id="16" name="Picture 2" descr="http://static.hdw.eweb4.com/media/wallpapers_1920x1200/movies/1/1/ned-stark-game-of-thrones-movie-hd-wallpaper-1920x1200-4740.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57057" y="2242804"/>
            <a:ext cx="6108487" cy="381642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
        <p:nvSpPr>
          <p:cNvPr id="19" name="Título 4"/>
          <p:cNvSpPr txBox="1">
            <a:spLocks/>
          </p:cNvSpPr>
          <p:nvPr/>
        </p:nvSpPr>
        <p:spPr bwMode="auto">
          <a:xfrm>
            <a:off x="756834" y="152400"/>
            <a:ext cx="10749367" cy="12088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rmAutofit/>
          </a:bodyPr>
          <a:lstStyle>
            <a:lvl1pPr algn="l" rtl="0" eaLnBrk="1" fontAlgn="base" hangingPunct="1">
              <a:spcBef>
                <a:spcPct val="0"/>
              </a:spcBef>
              <a:spcAft>
                <a:spcPct val="0"/>
              </a:spcAft>
              <a:defRPr sz="3600" kern="1200">
                <a:solidFill>
                  <a:schemeClr val="bg1"/>
                </a:solidFill>
                <a:latin typeface="+mj-lt"/>
                <a:ea typeface="+mj-ea"/>
                <a:cs typeface="+mj-cs"/>
              </a:defRPr>
            </a:lvl1pPr>
            <a:lvl2pPr algn="l" rtl="0" eaLnBrk="1" fontAlgn="base" hangingPunct="1">
              <a:spcBef>
                <a:spcPct val="0"/>
              </a:spcBef>
              <a:spcAft>
                <a:spcPct val="0"/>
              </a:spcAft>
              <a:defRPr sz="4400">
                <a:solidFill>
                  <a:schemeClr val="tx1"/>
                </a:solidFill>
                <a:latin typeface="Segoe UI Light" pitchFamily="34" charset="0"/>
              </a:defRPr>
            </a:lvl2pPr>
            <a:lvl3pPr algn="l" rtl="0" eaLnBrk="1" fontAlgn="base" hangingPunct="1">
              <a:spcBef>
                <a:spcPct val="0"/>
              </a:spcBef>
              <a:spcAft>
                <a:spcPct val="0"/>
              </a:spcAft>
              <a:defRPr sz="4400">
                <a:solidFill>
                  <a:schemeClr val="tx1"/>
                </a:solidFill>
                <a:latin typeface="Segoe UI Light" pitchFamily="34" charset="0"/>
              </a:defRPr>
            </a:lvl3pPr>
            <a:lvl4pPr algn="l" rtl="0" eaLnBrk="1" fontAlgn="base" hangingPunct="1">
              <a:spcBef>
                <a:spcPct val="0"/>
              </a:spcBef>
              <a:spcAft>
                <a:spcPct val="0"/>
              </a:spcAft>
              <a:defRPr sz="4400">
                <a:solidFill>
                  <a:schemeClr val="tx1"/>
                </a:solidFill>
                <a:latin typeface="Segoe UI Light" pitchFamily="34" charset="0"/>
              </a:defRPr>
            </a:lvl4pPr>
            <a:lvl5pPr algn="l" rtl="0" eaLnBrk="1" fontAlgn="base" hangingPunct="1">
              <a:spcBef>
                <a:spcPct val="0"/>
              </a:spcBef>
              <a:spcAft>
                <a:spcPct val="0"/>
              </a:spcAft>
              <a:defRPr sz="4400">
                <a:solidFill>
                  <a:schemeClr val="tx1"/>
                </a:solidFill>
                <a:latin typeface="Segoe UI Light" pitchFamily="34" charset="0"/>
              </a:defRPr>
            </a:lvl5pPr>
            <a:lvl6pPr marL="457200" algn="l" rtl="0" eaLnBrk="1" fontAlgn="base" hangingPunct="1">
              <a:spcBef>
                <a:spcPct val="0"/>
              </a:spcBef>
              <a:spcAft>
                <a:spcPct val="0"/>
              </a:spcAft>
              <a:defRPr sz="4400">
                <a:solidFill>
                  <a:schemeClr val="tx1"/>
                </a:solidFill>
                <a:latin typeface="Segoe UI Light" pitchFamily="34" charset="0"/>
              </a:defRPr>
            </a:lvl6pPr>
            <a:lvl7pPr marL="914400" algn="l" rtl="0" eaLnBrk="1" fontAlgn="base" hangingPunct="1">
              <a:spcBef>
                <a:spcPct val="0"/>
              </a:spcBef>
              <a:spcAft>
                <a:spcPct val="0"/>
              </a:spcAft>
              <a:defRPr sz="4400">
                <a:solidFill>
                  <a:schemeClr val="tx1"/>
                </a:solidFill>
                <a:latin typeface="Segoe UI Light" pitchFamily="34" charset="0"/>
              </a:defRPr>
            </a:lvl7pPr>
            <a:lvl8pPr marL="1371600" algn="l" rtl="0" eaLnBrk="1" fontAlgn="base" hangingPunct="1">
              <a:spcBef>
                <a:spcPct val="0"/>
              </a:spcBef>
              <a:spcAft>
                <a:spcPct val="0"/>
              </a:spcAft>
              <a:defRPr sz="4400">
                <a:solidFill>
                  <a:schemeClr val="tx1"/>
                </a:solidFill>
                <a:latin typeface="Segoe UI Light" pitchFamily="34" charset="0"/>
              </a:defRPr>
            </a:lvl8pPr>
            <a:lvl9pPr marL="1828800" algn="l" rtl="0" eaLnBrk="1" fontAlgn="base" hangingPunct="1">
              <a:spcBef>
                <a:spcPct val="0"/>
              </a:spcBef>
              <a:spcAft>
                <a:spcPct val="0"/>
              </a:spcAft>
              <a:defRPr sz="4400">
                <a:solidFill>
                  <a:schemeClr val="tx1"/>
                </a:solidFill>
                <a:latin typeface="Segoe UI Light" pitchFamily="34" charset="0"/>
              </a:defRPr>
            </a:lvl9pPr>
          </a:lstStyle>
          <a:p>
            <a:r>
              <a:rPr lang="pt-BR" smtClean="0"/>
              <a:t>Habilidades – SoftSkills</a:t>
            </a:r>
            <a:endParaRPr lang="pt-BR" dirty="0"/>
          </a:p>
        </p:txBody>
      </p:sp>
    </p:spTree>
    <p:extLst>
      <p:ext uri="{BB962C8B-B14F-4D97-AF65-F5344CB8AC3E}">
        <p14:creationId xmlns:p14="http://schemas.microsoft.com/office/powerpoint/2010/main" val="578654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CaixaDeTexto 14"/>
          <p:cNvSpPr txBox="1"/>
          <p:nvPr/>
        </p:nvSpPr>
        <p:spPr>
          <a:xfrm>
            <a:off x="334719" y="3814152"/>
            <a:ext cx="1898277" cy="523220"/>
          </a:xfrm>
          <a:prstGeom prst="rect">
            <a:avLst/>
          </a:prstGeom>
          <a:noFill/>
        </p:spPr>
        <p:txBody>
          <a:bodyPr wrap="none">
            <a:spAutoFit/>
          </a:bodyPr>
          <a:lstStyle/>
          <a:p>
            <a:pPr>
              <a:defRPr/>
            </a:pPr>
            <a:r>
              <a:rPr lang="pt-BR" sz="2800" b="1" dirty="0" smtClean="0">
                <a:solidFill>
                  <a:srgbClr val="0794CE"/>
                </a:solidFill>
                <a:latin typeface="+mn-lt"/>
                <a:cs typeface="+mn-cs"/>
              </a:rPr>
              <a:t>Tem jeito?</a:t>
            </a:r>
            <a:endParaRPr lang="pt-BR" sz="2800" b="1" dirty="0">
              <a:solidFill>
                <a:srgbClr val="0794CE"/>
              </a:solidFill>
              <a:latin typeface="+mn-lt"/>
              <a:cs typeface="+mn-cs"/>
            </a:endParaRPr>
          </a:p>
        </p:txBody>
      </p:sp>
      <p:sp>
        <p:nvSpPr>
          <p:cNvPr id="19" name="Título 4"/>
          <p:cNvSpPr txBox="1">
            <a:spLocks/>
          </p:cNvSpPr>
          <p:nvPr/>
        </p:nvSpPr>
        <p:spPr bwMode="auto">
          <a:xfrm>
            <a:off x="756834" y="152400"/>
            <a:ext cx="10749367" cy="12088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rmAutofit/>
          </a:bodyPr>
          <a:lstStyle>
            <a:lvl1pPr algn="l" rtl="0" eaLnBrk="1" fontAlgn="base" hangingPunct="1">
              <a:spcBef>
                <a:spcPct val="0"/>
              </a:spcBef>
              <a:spcAft>
                <a:spcPct val="0"/>
              </a:spcAft>
              <a:defRPr sz="3600" kern="1200">
                <a:solidFill>
                  <a:schemeClr val="bg1"/>
                </a:solidFill>
                <a:latin typeface="+mj-lt"/>
                <a:ea typeface="+mj-ea"/>
                <a:cs typeface="+mj-cs"/>
              </a:defRPr>
            </a:lvl1pPr>
            <a:lvl2pPr algn="l" rtl="0" eaLnBrk="1" fontAlgn="base" hangingPunct="1">
              <a:spcBef>
                <a:spcPct val="0"/>
              </a:spcBef>
              <a:spcAft>
                <a:spcPct val="0"/>
              </a:spcAft>
              <a:defRPr sz="4400">
                <a:solidFill>
                  <a:schemeClr val="tx1"/>
                </a:solidFill>
                <a:latin typeface="Segoe UI Light" pitchFamily="34" charset="0"/>
              </a:defRPr>
            </a:lvl2pPr>
            <a:lvl3pPr algn="l" rtl="0" eaLnBrk="1" fontAlgn="base" hangingPunct="1">
              <a:spcBef>
                <a:spcPct val="0"/>
              </a:spcBef>
              <a:spcAft>
                <a:spcPct val="0"/>
              </a:spcAft>
              <a:defRPr sz="4400">
                <a:solidFill>
                  <a:schemeClr val="tx1"/>
                </a:solidFill>
                <a:latin typeface="Segoe UI Light" pitchFamily="34" charset="0"/>
              </a:defRPr>
            </a:lvl3pPr>
            <a:lvl4pPr algn="l" rtl="0" eaLnBrk="1" fontAlgn="base" hangingPunct="1">
              <a:spcBef>
                <a:spcPct val="0"/>
              </a:spcBef>
              <a:spcAft>
                <a:spcPct val="0"/>
              </a:spcAft>
              <a:defRPr sz="4400">
                <a:solidFill>
                  <a:schemeClr val="tx1"/>
                </a:solidFill>
                <a:latin typeface="Segoe UI Light" pitchFamily="34" charset="0"/>
              </a:defRPr>
            </a:lvl4pPr>
            <a:lvl5pPr algn="l" rtl="0" eaLnBrk="1" fontAlgn="base" hangingPunct="1">
              <a:spcBef>
                <a:spcPct val="0"/>
              </a:spcBef>
              <a:spcAft>
                <a:spcPct val="0"/>
              </a:spcAft>
              <a:defRPr sz="4400">
                <a:solidFill>
                  <a:schemeClr val="tx1"/>
                </a:solidFill>
                <a:latin typeface="Segoe UI Light" pitchFamily="34" charset="0"/>
              </a:defRPr>
            </a:lvl5pPr>
            <a:lvl6pPr marL="457200" algn="l" rtl="0" eaLnBrk="1" fontAlgn="base" hangingPunct="1">
              <a:spcBef>
                <a:spcPct val="0"/>
              </a:spcBef>
              <a:spcAft>
                <a:spcPct val="0"/>
              </a:spcAft>
              <a:defRPr sz="4400">
                <a:solidFill>
                  <a:schemeClr val="tx1"/>
                </a:solidFill>
                <a:latin typeface="Segoe UI Light" pitchFamily="34" charset="0"/>
              </a:defRPr>
            </a:lvl6pPr>
            <a:lvl7pPr marL="914400" algn="l" rtl="0" eaLnBrk="1" fontAlgn="base" hangingPunct="1">
              <a:spcBef>
                <a:spcPct val="0"/>
              </a:spcBef>
              <a:spcAft>
                <a:spcPct val="0"/>
              </a:spcAft>
              <a:defRPr sz="4400">
                <a:solidFill>
                  <a:schemeClr val="tx1"/>
                </a:solidFill>
                <a:latin typeface="Segoe UI Light" pitchFamily="34" charset="0"/>
              </a:defRPr>
            </a:lvl7pPr>
            <a:lvl8pPr marL="1371600" algn="l" rtl="0" eaLnBrk="1" fontAlgn="base" hangingPunct="1">
              <a:spcBef>
                <a:spcPct val="0"/>
              </a:spcBef>
              <a:spcAft>
                <a:spcPct val="0"/>
              </a:spcAft>
              <a:defRPr sz="4400">
                <a:solidFill>
                  <a:schemeClr val="tx1"/>
                </a:solidFill>
                <a:latin typeface="Segoe UI Light" pitchFamily="34" charset="0"/>
              </a:defRPr>
            </a:lvl8pPr>
            <a:lvl9pPr marL="1828800" algn="l" rtl="0" eaLnBrk="1" fontAlgn="base" hangingPunct="1">
              <a:spcBef>
                <a:spcPct val="0"/>
              </a:spcBef>
              <a:spcAft>
                <a:spcPct val="0"/>
              </a:spcAft>
              <a:defRPr sz="4400">
                <a:solidFill>
                  <a:schemeClr val="tx1"/>
                </a:solidFill>
                <a:latin typeface="Segoe UI Light" pitchFamily="34" charset="0"/>
              </a:defRPr>
            </a:lvl9pPr>
          </a:lstStyle>
          <a:p>
            <a:r>
              <a:rPr lang="pt-BR" smtClean="0"/>
              <a:t>Habilidades – SoftSkills</a:t>
            </a:r>
            <a:endParaRPr lang="pt-BR" dirty="0"/>
          </a:p>
        </p:txBody>
      </p:sp>
    </p:spTree>
    <p:extLst>
      <p:ext uri="{BB962C8B-B14F-4D97-AF65-F5344CB8AC3E}">
        <p14:creationId xmlns:p14="http://schemas.microsoft.com/office/powerpoint/2010/main" val="2311805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smtClean="0"/>
              <a:t>Habilidades – </a:t>
            </a:r>
            <a:r>
              <a:rPr lang="pt-BR" dirty="0" err="1" smtClean="0"/>
              <a:t>SoftSkills</a:t>
            </a:r>
            <a:endParaRPr lang="pt-BR" dirty="0"/>
          </a:p>
        </p:txBody>
      </p:sp>
      <p:sp>
        <p:nvSpPr>
          <p:cNvPr id="6" name="CaixaDeTexto 5"/>
          <p:cNvSpPr txBox="1"/>
          <p:nvPr/>
        </p:nvSpPr>
        <p:spPr>
          <a:xfrm>
            <a:off x="217488" y="1844675"/>
            <a:ext cx="3163887" cy="523875"/>
          </a:xfrm>
          <a:prstGeom prst="rect">
            <a:avLst/>
          </a:prstGeom>
          <a:noFill/>
        </p:spPr>
        <p:txBody>
          <a:bodyPr wrap="none">
            <a:spAutoFit/>
          </a:bodyPr>
          <a:lstStyle/>
          <a:p>
            <a:pPr>
              <a:defRPr/>
            </a:pPr>
            <a:r>
              <a:rPr lang="pt-BR" sz="2800" b="1" dirty="0">
                <a:solidFill>
                  <a:srgbClr val="0794CE"/>
                </a:solidFill>
                <a:latin typeface="+mn-lt"/>
                <a:cs typeface="+mn-cs"/>
              </a:rPr>
              <a:t>Auto consciência</a:t>
            </a:r>
          </a:p>
        </p:txBody>
      </p:sp>
      <p:pic>
        <p:nvPicPr>
          <p:cNvPr id="7" name="Picture 2" descr="http://upload.wikimedia.org/wikipedia/commons/thumb/2/2a/SWOT_pt.svg/1092px-SWOT_pt.svg.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12236" y="2637571"/>
            <a:ext cx="4068762" cy="3817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759596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smtClean="0"/>
              <a:t>Habilidades – </a:t>
            </a:r>
            <a:r>
              <a:rPr lang="pt-BR" dirty="0" err="1" smtClean="0"/>
              <a:t>SoftSkills</a:t>
            </a:r>
            <a:endParaRPr lang="pt-BR" dirty="0"/>
          </a:p>
        </p:txBody>
      </p:sp>
      <p:sp>
        <p:nvSpPr>
          <p:cNvPr id="8" name="CaixaDeTexto 7"/>
          <p:cNvSpPr txBox="1"/>
          <p:nvPr/>
        </p:nvSpPr>
        <p:spPr>
          <a:xfrm>
            <a:off x="217488" y="1844675"/>
            <a:ext cx="5440362" cy="523875"/>
          </a:xfrm>
          <a:prstGeom prst="rect">
            <a:avLst/>
          </a:prstGeom>
          <a:noFill/>
        </p:spPr>
        <p:txBody>
          <a:bodyPr wrap="none">
            <a:spAutoFit/>
          </a:bodyPr>
          <a:lstStyle/>
          <a:p>
            <a:pPr>
              <a:defRPr/>
            </a:pPr>
            <a:r>
              <a:rPr lang="pt-BR" sz="2800" b="1" dirty="0">
                <a:solidFill>
                  <a:srgbClr val="0794CE"/>
                </a:solidFill>
                <a:latin typeface="+mn-lt"/>
                <a:cs typeface="+mn-cs"/>
              </a:rPr>
              <a:t>Entender a cultura da empresa</a:t>
            </a:r>
          </a:p>
        </p:txBody>
      </p:sp>
      <p:sp>
        <p:nvSpPr>
          <p:cNvPr id="9" name="Retângulo 8"/>
          <p:cNvSpPr/>
          <p:nvPr/>
        </p:nvSpPr>
        <p:spPr>
          <a:xfrm>
            <a:off x="250824" y="2773363"/>
            <a:ext cx="11487883" cy="2000548"/>
          </a:xfrm>
          <a:prstGeom prst="rect">
            <a:avLst/>
          </a:prstGeom>
          <a:noFill/>
        </p:spPr>
        <p:txBody>
          <a:bodyPr wrap="square">
            <a:spAutoFit/>
          </a:bodyPr>
          <a:lstStyle/>
          <a:p>
            <a:pPr algn="just">
              <a:defRPr/>
            </a:pPr>
            <a:r>
              <a:rPr lang="pt-BR" sz="3100" dirty="0">
                <a:solidFill>
                  <a:schemeClr val="bg1">
                    <a:lumMod val="50000"/>
                  </a:schemeClr>
                </a:solidFill>
                <a:latin typeface="+mn-lt"/>
                <a:cs typeface="+mn-cs"/>
              </a:rPr>
              <a:t>“Entende-se por cultura empresarial a maneira de pensar e agir, o modelo de comportamento consciente ou inconsciente forjado ao longo do tempo, que norteia as decisões tomadas em todos os níveis da organização. “</a:t>
            </a:r>
          </a:p>
        </p:txBody>
      </p:sp>
      <p:sp>
        <p:nvSpPr>
          <p:cNvPr id="10" name="Retângulo 2"/>
          <p:cNvSpPr>
            <a:spLocks noChangeArrowheads="1"/>
          </p:cNvSpPr>
          <p:nvPr/>
        </p:nvSpPr>
        <p:spPr bwMode="auto">
          <a:xfrm>
            <a:off x="7166707" y="4962824"/>
            <a:ext cx="45720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Blip>
                <a:blip r:embed="rId3"/>
              </a:buBlip>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Wingdings" panose="05000000000000000000" pitchFamily="2" charset="2"/>
              <a:buBlip>
                <a:blip r:embed="rId3"/>
              </a:buBlip>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Blip>
                <a:blip r:embed="rId3"/>
              </a:buBlip>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Wingdings" panose="05000000000000000000" pitchFamily="2" charset="2"/>
              <a:buBlip>
                <a:blip r:embed="rId3"/>
              </a:buBlip>
              <a:defRPr>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Blip>
                <a:blip r:embed="rId3"/>
              </a:buBlip>
              <a:defRPr i="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Blip>
                <a:blip r:embed="rId3"/>
              </a:buBlip>
              <a:defRPr i="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Blip>
                <a:blip r:embed="rId3"/>
              </a:buBlip>
              <a:defRPr i="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Blip>
                <a:blip r:embed="rId3"/>
              </a:buBlip>
              <a:defRPr i="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Blip>
                <a:blip r:embed="rId3"/>
              </a:buBlip>
              <a:defRPr i="1">
                <a:solidFill>
                  <a:schemeClr val="tx1"/>
                </a:solidFill>
                <a:latin typeface="Arial" panose="020B0604020202020204" pitchFamily="34" charset="0"/>
                <a:cs typeface="Arial" panose="020B0604020202020204" pitchFamily="34" charset="0"/>
              </a:defRPr>
            </a:lvl9pPr>
          </a:lstStyle>
          <a:p>
            <a:pPr>
              <a:spcBef>
                <a:spcPct val="0"/>
              </a:spcBef>
              <a:buFontTx/>
              <a:buNone/>
            </a:pPr>
            <a:r>
              <a:rPr lang="pt-BR" sz="800" dirty="0" smtClean="0">
                <a:solidFill>
                  <a:schemeClr val="bg1">
                    <a:lumMod val="65000"/>
                  </a:schemeClr>
                </a:solidFill>
              </a:rPr>
              <a:t>Ref.: http</a:t>
            </a:r>
            <a:r>
              <a:rPr lang="pt-BR" sz="800" dirty="0">
                <a:solidFill>
                  <a:schemeClr val="bg1">
                    <a:lumMod val="65000"/>
                  </a:schemeClr>
                </a:solidFill>
              </a:rPr>
              <a:t>://www.administradores.com.br/artigos/academico/o-valor-da-cultura-empresarial/856/</a:t>
            </a:r>
          </a:p>
        </p:txBody>
      </p:sp>
    </p:spTree>
    <p:extLst>
      <p:ext uri="{BB962C8B-B14F-4D97-AF65-F5344CB8AC3E}">
        <p14:creationId xmlns:p14="http://schemas.microsoft.com/office/powerpoint/2010/main" val="2751561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smtClean="0"/>
              <a:t>Habilidades – </a:t>
            </a:r>
            <a:r>
              <a:rPr lang="pt-BR" dirty="0" err="1" smtClean="0"/>
              <a:t>SoftSkills</a:t>
            </a:r>
            <a:endParaRPr lang="pt-BR" dirty="0"/>
          </a:p>
        </p:txBody>
      </p:sp>
      <p:sp>
        <p:nvSpPr>
          <p:cNvPr id="6" name="CaixaDeTexto 5"/>
          <p:cNvSpPr txBox="1"/>
          <p:nvPr/>
        </p:nvSpPr>
        <p:spPr>
          <a:xfrm>
            <a:off x="217488" y="1844675"/>
            <a:ext cx="1824037" cy="523875"/>
          </a:xfrm>
          <a:prstGeom prst="rect">
            <a:avLst/>
          </a:prstGeom>
          <a:noFill/>
        </p:spPr>
        <p:txBody>
          <a:bodyPr wrap="none">
            <a:spAutoFit/>
          </a:bodyPr>
          <a:lstStyle/>
          <a:p>
            <a:pPr>
              <a:defRPr/>
            </a:pPr>
            <a:r>
              <a:rPr lang="pt-BR" sz="2800" b="1" i="1" dirty="0">
                <a:solidFill>
                  <a:srgbClr val="0794CE"/>
                </a:solidFill>
                <a:latin typeface="+mn-lt"/>
                <a:cs typeface="+mn-cs"/>
              </a:rPr>
              <a:t>Coaching</a:t>
            </a:r>
          </a:p>
        </p:txBody>
      </p:sp>
      <p:sp>
        <p:nvSpPr>
          <p:cNvPr id="7" name="Retângulo 6"/>
          <p:cNvSpPr/>
          <p:nvPr/>
        </p:nvSpPr>
        <p:spPr>
          <a:xfrm>
            <a:off x="250825" y="2636838"/>
            <a:ext cx="11652006" cy="1523494"/>
          </a:xfrm>
          <a:prstGeom prst="rect">
            <a:avLst/>
          </a:prstGeom>
          <a:noFill/>
        </p:spPr>
        <p:txBody>
          <a:bodyPr wrap="square">
            <a:spAutoFit/>
          </a:bodyPr>
          <a:lstStyle/>
          <a:p>
            <a:pPr algn="just">
              <a:defRPr/>
            </a:pPr>
            <a:r>
              <a:rPr lang="pt-BR" sz="3100" dirty="0">
                <a:solidFill>
                  <a:schemeClr val="bg1">
                    <a:lumMod val="50000"/>
                  </a:schemeClr>
                </a:solidFill>
                <a:latin typeface="+mn-lt"/>
                <a:cs typeface="+mn-cs"/>
              </a:rPr>
              <a:t>“Coaching é um processo definido com um acordo entre o </a:t>
            </a:r>
            <a:r>
              <a:rPr lang="pt-BR" sz="3100" dirty="0" err="1">
                <a:solidFill>
                  <a:schemeClr val="bg1">
                    <a:lumMod val="50000"/>
                  </a:schemeClr>
                </a:solidFill>
                <a:latin typeface="+mn-lt"/>
                <a:cs typeface="+mn-cs"/>
              </a:rPr>
              <a:t>coach</a:t>
            </a:r>
            <a:r>
              <a:rPr lang="pt-BR" sz="3100" dirty="0">
                <a:solidFill>
                  <a:schemeClr val="bg1">
                    <a:lumMod val="50000"/>
                  </a:schemeClr>
                </a:solidFill>
                <a:latin typeface="+mn-lt"/>
                <a:cs typeface="+mn-cs"/>
              </a:rPr>
              <a:t> (profissional) e o </a:t>
            </a:r>
            <a:r>
              <a:rPr lang="pt-BR" sz="3100" dirty="0" err="1">
                <a:solidFill>
                  <a:schemeClr val="bg1">
                    <a:lumMod val="50000"/>
                  </a:schemeClr>
                </a:solidFill>
                <a:latin typeface="+mn-lt"/>
                <a:cs typeface="+mn-cs"/>
              </a:rPr>
              <a:t>coachee</a:t>
            </a:r>
            <a:r>
              <a:rPr lang="pt-BR" sz="3100" dirty="0">
                <a:solidFill>
                  <a:schemeClr val="bg1">
                    <a:lumMod val="50000"/>
                  </a:schemeClr>
                </a:solidFill>
                <a:latin typeface="+mn-lt"/>
                <a:cs typeface="+mn-cs"/>
              </a:rPr>
              <a:t> (cliente) para atingir a um objetivo desejado pelo cliente. “</a:t>
            </a:r>
          </a:p>
        </p:txBody>
      </p:sp>
      <p:sp>
        <p:nvSpPr>
          <p:cNvPr id="11" name="Retângulo 2"/>
          <p:cNvSpPr>
            <a:spLocks noChangeArrowheads="1"/>
          </p:cNvSpPr>
          <p:nvPr/>
        </p:nvSpPr>
        <p:spPr bwMode="auto">
          <a:xfrm>
            <a:off x="10078293" y="4160332"/>
            <a:ext cx="1824538"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pt-BR" sz="800" dirty="0">
                <a:solidFill>
                  <a:schemeClr val="bg1">
                    <a:lumMod val="65000"/>
                  </a:schemeClr>
                </a:solidFill>
                <a:latin typeface="Arial" panose="020B0604020202020204" pitchFamily="34" charset="0"/>
                <a:cs typeface="Arial" panose="020B0604020202020204" pitchFamily="34" charset="0"/>
              </a:rPr>
              <a:t>http://pt.wikipedia.org/wiki/Coaching</a:t>
            </a:r>
          </a:p>
        </p:txBody>
      </p:sp>
    </p:spTree>
    <p:extLst>
      <p:ext uri="{BB962C8B-B14F-4D97-AF65-F5344CB8AC3E}">
        <p14:creationId xmlns:p14="http://schemas.microsoft.com/office/powerpoint/2010/main" val="9837571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p:cNvSpPr>
            <a:spLocks noGrp="1" noChangeArrowheads="1"/>
          </p:cNvSpPr>
          <p:nvPr>
            <p:ph idx="1"/>
          </p:nvPr>
        </p:nvSpPr>
        <p:spPr>
          <a:xfrm>
            <a:off x="391297" y="1723983"/>
            <a:ext cx="11265244" cy="4525962"/>
          </a:xfrm>
        </p:spPr>
        <p:txBody>
          <a:bodyPr>
            <a:noAutofit/>
          </a:bodyPr>
          <a:lstStyle/>
          <a:p>
            <a:pPr>
              <a:defRPr/>
            </a:pPr>
            <a:endParaRPr lang="pt-BR" sz="1400" dirty="0">
              <a:hlinkClick r:id="rId2"/>
            </a:endParaRPr>
          </a:p>
          <a:p>
            <a:pPr marL="0" indent="0" eaLnBrk="1" hangingPunct="1">
              <a:buFontTx/>
              <a:buNone/>
              <a:defRPr/>
            </a:pPr>
            <a:endParaRPr lang="pt-BR" sz="900" dirty="0"/>
          </a:p>
          <a:p>
            <a:pPr eaLnBrk="1" hangingPunct="1">
              <a:defRPr/>
            </a:pPr>
            <a:endParaRPr lang="pt-BR" sz="2000" dirty="0"/>
          </a:p>
          <a:p>
            <a:pPr eaLnBrk="1" hangingPunct="1">
              <a:buFont typeface="Arial" pitchFamily="34" charset="0"/>
              <a:buChar char="•"/>
              <a:defRPr/>
            </a:pPr>
            <a:endParaRPr lang="pt-BR" sz="900" b="1" dirty="0"/>
          </a:p>
          <a:p>
            <a:pPr marL="0" indent="0" eaLnBrk="1" hangingPunct="1">
              <a:buFontTx/>
              <a:buNone/>
              <a:defRPr/>
            </a:pPr>
            <a:endParaRPr lang="pt-BR" sz="900" dirty="0" smtClean="0"/>
          </a:p>
        </p:txBody>
      </p:sp>
      <p:pic>
        <p:nvPicPr>
          <p:cNvPr id="4" name="Picture 2" descr="http://www.wheatonbible.org/Content/10713/Icons/library-life-read-ic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40900" y="4302082"/>
            <a:ext cx="2705090" cy="27050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CaixaDeTexto 5"/>
          <p:cNvSpPr txBox="1"/>
          <p:nvPr/>
        </p:nvSpPr>
        <p:spPr>
          <a:xfrm>
            <a:off x="217488" y="1844675"/>
            <a:ext cx="5469318" cy="523220"/>
          </a:xfrm>
          <a:prstGeom prst="rect">
            <a:avLst/>
          </a:prstGeom>
          <a:noFill/>
        </p:spPr>
        <p:txBody>
          <a:bodyPr wrap="none">
            <a:spAutoFit/>
          </a:bodyPr>
          <a:lstStyle/>
          <a:p>
            <a:pPr>
              <a:defRPr/>
            </a:pPr>
            <a:r>
              <a:rPr lang="pt-BR" sz="2800" b="1" dirty="0" smtClean="0">
                <a:solidFill>
                  <a:srgbClr val="0794CE"/>
                </a:solidFill>
                <a:latin typeface="+mn-lt"/>
                <a:cs typeface="+mn-cs"/>
              </a:rPr>
              <a:t>Defina suas metas profissionais</a:t>
            </a:r>
            <a:endParaRPr lang="pt-BR" sz="2800" b="1" dirty="0">
              <a:solidFill>
                <a:srgbClr val="0794CE"/>
              </a:solidFill>
              <a:latin typeface="+mn-lt"/>
              <a:cs typeface="+mn-cs"/>
            </a:endParaRPr>
          </a:p>
        </p:txBody>
      </p:sp>
      <p:sp>
        <p:nvSpPr>
          <p:cNvPr id="11" name="Retângulo 10"/>
          <p:cNvSpPr/>
          <p:nvPr/>
        </p:nvSpPr>
        <p:spPr>
          <a:xfrm>
            <a:off x="235206" y="2464902"/>
            <a:ext cx="9713779" cy="4247317"/>
          </a:xfrm>
          <a:prstGeom prst="rect">
            <a:avLst/>
          </a:prstGeom>
          <a:noFill/>
        </p:spPr>
        <p:txBody>
          <a:bodyPr wrap="square">
            <a:spAutoFit/>
          </a:bodyPr>
          <a:lstStyle/>
          <a:p>
            <a:pPr algn="just">
              <a:defRPr/>
            </a:pPr>
            <a:r>
              <a:rPr lang="pt-BR" dirty="0" smtClean="0">
                <a:solidFill>
                  <a:schemeClr val="bg1">
                    <a:lumMod val="50000"/>
                  </a:schemeClr>
                </a:solidFill>
                <a:latin typeface="+mn-lt"/>
                <a:cs typeface="+mn-cs"/>
              </a:rPr>
              <a:t>Qual seu objetivo de carreira para os próximos anos?</a:t>
            </a:r>
          </a:p>
          <a:p>
            <a:pPr algn="just">
              <a:defRPr/>
            </a:pPr>
            <a:endParaRPr lang="pt-BR" dirty="0">
              <a:solidFill>
                <a:schemeClr val="bg1">
                  <a:lumMod val="50000"/>
                </a:schemeClr>
              </a:solidFill>
              <a:latin typeface="+mn-lt"/>
              <a:cs typeface="+mn-cs"/>
            </a:endParaRPr>
          </a:p>
          <a:p>
            <a:pPr marL="285750" indent="-285750" algn="just">
              <a:buFont typeface="Arial" panose="020B0604020202020204" pitchFamily="34" charset="0"/>
              <a:buChar char="•"/>
              <a:defRPr/>
            </a:pPr>
            <a:r>
              <a:rPr lang="pt-BR" dirty="0" smtClean="0">
                <a:solidFill>
                  <a:schemeClr val="bg1">
                    <a:lumMod val="50000"/>
                  </a:schemeClr>
                </a:solidFill>
                <a:latin typeface="+mn-lt"/>
                <a:cs typeface="+mn-cs"/>
              </a:rPr>
              <a:t>Meta de curto prazo: até um ano</a:t>
            </a:r>
          </a:p>
          <a:p>
            <a:pPr marL="285750" indent="-285750" algn="just">
              <a:buFont typeface="Arial" panose="020B0604020202020204" pitchFamily="34" charset="0"/>
              <a:buChar char="•"/>
              <a:defRPr/>
            </a:pPr>
            <a:r>
              <a:rPr lang="pt-BR" dirty="0" smtClean="0">
                <a:solidFill>
                  <a:schemeClr val="bg1">
                    <a:lumMod val="50000"/>
                  </a:schemeClr>
                </a:solidFill>
                <a:latin typeface="+mn-lt"/>
                <a:cs typeface="+mn-cs"/>
              </a:rPr>
              <a:t>Meta de médio prazo: até 3 anos</a:t>
            </a:r>
          </a:p>
          <a:p>
            <a:pPr marL="285750" indent="-285750" algn="just">
              <a:buFont typeface="Arial" panose="020B0604020202020204" pitchFamily="34" charset="0"/>
              <a:buChar char="•"/>
              <a:defRPr/>
            </a:pPr>
            <a:r>
              <a:rPr lang="pt-BR" dirty="0" smtClean="0">
                <a:solidFill>
                  <a:schemeClr val="bg1">
                    <a:lumMod val="50000"/>
                  </a:schemeClr>
                </a:solidFill>
                <a:latin typeface="+mn-lt"/>
                <a:cs typeface="+mn-cs"/>
              </a:rPr>
              <a:t>Meta de longo prazo: até 5 anos</a:t>
            </a:r>
          </a:p>
          <a:p>
            <a:pPr marL="285750" indent="-285750" algn="just">
              <a:buFont typeface="Arial" panose="020B0604020202020204" pitchFamily="34" charset="0"/>
              <a:buChar char="•"/>
              <a:defRPr/>
            </a:pPr>
            <a:endParaRPr lang="pt-BR" dirty="0">
              <a:solidFill>
                <a:schemeClr val="bg1">
                  <a:lumMod val="50000"/>
                </a:schemeClr>
              </a:solidFill>
              <a:latin typeface="+mn-lt"/>
              <a:cs typeface="+mn-cs"/>
            </a:endParaRPr>
          </a:p>
          <a:p>
            <a:pPr algn="just">
              <a:defRPr/>
            </a:pPr>
            <a:r>
              <a:rPr lang="pt-BR" dirty="0" smtClean="0">
                <a:solidFill>
                  <a:schemeClr val="bg1">
                    <a:lumMod val="50000"/>
                  </a:schemeClr>
                </a:solidFill>
                <a:latin typeface="+mn-lt"/>
                <a:cs typeface="+mn-cs"/>
              </a:rPr>
              <a:t>A meta precisa ser SMART:</a:t>
            </a:r>
          </a:p>
          <a:p>
            <a:pPr algn="just">
              <a:defRPr/>
            </a:pPr>
            <a:endParaRPr lang="pt-BR" dirty="0">
              <a:solidFill>
                <a:schemeClr val="bg1">
                  <a:lumMod val="50000"/>
                </a:schemeClr>
              </a:solidFill>
              <a:latin typeface="+mn-lt"/>
              <a:cs typeface="+mn-cs"/>
            </a:endParaRPr>
          </a:p>
          <a:p>
            <a:pPr marL="285750" indent="-285750" algn="just">
              <a:buFont typeface="Arial" panose="020B0604020202020204" pitchFamily="34" charset="0"/>
              <a:buChar char="•"/>
              <a:defRPr/>
            </a:pPr>
            <a:r>
              <a:rPr lang="pt-BR" dirty="0" smtClean="0">
                <a:solidFill>
                  <a:schemeClr val="bg1">
                    <a:lumMod val="50000"/>
                  </a:schemeClr>
                </a:solidFill>
                <a:latin typeface="+mn-lt"/>
                <a:cs typeface="+mn-cs"/>
              </a:rPr>
              <a:t>Específico: 5W2H</a:t>
            </a:r>
          </a:p>
          <a:p>
            <a:pPr marL="285750" indent="-285750" algn="just">
              <a:buFont typeface="Arial" panose="020B0604020202020204" pitchFamily="34" charset="0"/>
              <a:buChar char="•"/>
              <a:defRPr/>
            </a:pPr>
            <a:r>
              <a:rPr lang="pt-BR" dirty="0" smtClean="0">
                <a:solidFill>
                  <a:schemeClr val="bg1">
                    <a:lumMod val="50000"/>
                  </a:schemeClr>
                </a:solidFill>
                <a:latin typeface="+mn-lt"/>
                <a:cs typeface="+mn-cs"/>
              </a:rPr>
              <a:t>Mensurável</a:t>
            </a:r>
          </a:p>
          <a:p>
            <a:pPr marL="285750" indent="-285750" algn="just">
              <a:buFont typeface="Arial" panose="020B0604020202020204" pitchFamily="34" charset="0"/>
              <a:buChar char="•"/>
              <a:defRPr/>
            </a:pPr>
            <a:r>
              <a:rPr lang="pt-BR" dirty="0" smtClean="0">
                <a:solidFill>
                  <a:schemeClr val="bg1">
                    <a:lumMod val="50000"/>
                  </a:schemeClr>
                </a:solidFill>
                <a:latin typeface="+mn-lt"/>
                <a:cs typeface="+mn-cs"/>
              </a:rPr>
              <a:t>Atingível</a:t>
            </a:r>
          </a:p>
          <a:p>
            <a:pPr marL="285750" indent="-285750" algn="just">
              <a:buFont typeface="Arial" panose="020B0604020202020204" pitchFamily="34" charset="0"/>
              <a:buChar char="•"/>
              <a:defRPr/>
            </a:pPr>
            <a:r>
              <a:rPr lang="pt-BR" dirty="0" smtClean="0">
                <a:solidFill>
                  <a:schemeClr val="bg1">
                    <a:lumMod val="50000"/>
                  </a:schemeClr>
                </a:solidFill>
                <a:latin typeface="+mn-lt"/>
                <a:cs typeface="+mn-cs"/>
              </a:rPr>
              <a:t>Realista</a:t>
            </a:r>
          </a:p>
          <a:p>
            <a:pPr marL="285750" indent="-285750" algn="just">
              <a:buFont typeface="Arial" panose="020B0604020202020204" pitchFamily="34" charset="0"/>
              <a:buChar char="•"/>
              <a:defRPr/>
            </a:pPr>
            <a:r>
              <a:rPr lang="pt-BR" dirty="0" smtClean="0">
                <a:solidFill>
                  <a:schemeClr val="bg1">
                    <a:lumMod val="50000"/>
                  </a:schemeClr>
                </a:solidFill>
                <a:latin typeface="+mn-lt"/>
                <a:cs typeface="+mn-cs"/>
              </a:rPr>
              <a:t>Tempo</a:t>
            </a:r>
            <a:endParaRPr lang="pt-BR" dirty="0">
              <a:solidFill>
                <a:schemeClr val="bg1">
                  <a:lumMod val="50000"/>
                </a:schemeClr>
              </a:solidFill>
              <a:latin typeface="+mn-lt"/>
              <a:cs typeface="+mn-cs"/>
            </a:endParaRPr>
          </a:p>
          <a:p>
            <a:pPr algn="just">
              <a:defRPr/>
            </a:pPr>
            <a:endParaRPr lang="pt-BR" dirty="0" smtClean="0">
              <a:solidFill>
                <a:schemeClr val="bg1">
                  <a:lumMod val="50000"/>
                </a:schemeClr>
              </a:solidFill>
              <a:latin typeface="+mn-lt"/>
              <a:cs typeface="+mn-cs"/>
            </a:endParaRPr>
          </a:p>
          <a:p>
            <a:pPr algn="just">
              <a:defRPr/>
            </a:pPr>
            <a:r>
              <a:rPr lang="pt-BR" dirty="0" smtClean="0">
                <a:solidFill>
                  <a:schemeClr val="bg1">
                    <a:lumMod val="50000"/>
                  </a:schemeClr>
                </a:solidFill>
                <a:latin typeface="+mn-lt"/>
                <a:cs typeface="+mn-cs"/>
              </a:rPr>
              <a:t>Metas SMART: </a:t>
            </a:r>
            <a:r>
              <a:rPr lang="pt-BR" dirty="0">
                <a:solidFill>
                  <a:schemeClr val="bg1">
                    <a:lumMod val="50000"/>
                  </a:schemeClr>
                </a:solidFill>
                <a:latin typeface="+mn-lt"/>
                <a:cs typeface="+mn-cs"/>
                <a:hlinkClick r:id="rId4"/>
              </a:rPr>
              <a:t>http://</a:t>
            </a:r>
            <a:r>
              <a:rPr lang="pt-BR" dirty="0" smtClean="0">
                <a:solidFill>
                  <a:schemeClr val="bg1">
                    <a:lumMod val="50000"/>
                  </a:schemeClr>
                </a:solidFill>
                <a:latin typeface="+mn-lt"/>
                <a:cs typeface="+mn-cs"/>
                <a:hlinkClick r:id="rId4"/>
              </a:rPr>
              <a:t>www.institutovencer.com.br/artigosNoticias.aspx?Cd=1232</a:t>
            </a:r>
            <a:endParaRPr lang="pt-BR" dirty="0" smtClean="0">
              <a:solidFill>
                <a:schemeClr val="bg1">
                  <a:lumMod val="50000"/>
                </a:schemeClr>
              </a:solidFill>
              <a:latin typeface="+mn-lt"/>
              <a:cs typeface="+mn-cs"/>
            </a:endParaRPr>
          </a:p>
        </p:txBody>
      </p:sp>
      <p:sp>
        <p:nvSpPr>
          <p:cNvPr id="12" name="Título 4"/>
          <p:cNvSpPr txBox="1">
            <a:spLocks/>
          </p:cNvSpPr>
          <p:nvPr/>
        </p:nvSpPr>
        <p:spPr bwMode="auto">
          <a:xfrm>
            <a:off x="756834" y="152400"/>
            <a:ext cx="10749367" cy="12088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rmAutofit/>
          </a:bodyPr>
          <a:lstStyle>
            <a:lvl1pPr algn="l" rtl="0" eaLnBrk="1" fontAlgn="base" hangingPunct="1">
              <a:spcBef>
                <a:spcPct val="0"/>
              </a:spcBef>
              <a:spcAft>
                <a:spcPct val="0"/>
              </a:spcAft>
              <a:defRPr sz="3600" kern="1200">
                <a:solidFill>
                  <a:schemeClr val="bg1"/>
                </a:solidFill>
                <a:latin typeface="+mj-lt"/>
                <a:ea typeface="+mj-ea"/>
                <a:cs typeface="+mj-cs"/>
              </a:defRPr>
            </a:lvl1pPr>
            <a:lvl2pPr algn="l" rtl="0" eaLnBrk="1" fontAlgn="base" hangingPunct="1">
              <a:spcBef>
                <a:spcPct val="0"/>
              </a:spcBef>
              <a:spcAft>
                <a:spcPct val="0"/>
              </a:spcAft>
              <a:defRPr sz="4400">
                <a:solidFill>
                  <a:schemeClr val="tx1"/>
                </a:solidFill>
                <a:latin typeface="Segoe UI Light" pitchFamily="34" charset="0"/>
              </a:defRPr>
            </a:lvl2pPr>
            <a:lvl3pPr algn="l" rtl="0" eaLnBrk="1" fontAlgn="base" hangingPunct="1">
              <a:spcBef>
                <a:spcPct val="0"/>
              </a:spcBef>
              <a:spcAft>
                <a:spcPct val="0"/>
              </a:spcAft>
              <a:defRPr sz="4400">
                <a:solidFill>
                  <a:schemeClr val="tx1"/>
                </a:solidFill>
                <a:latin typeface="Segoe UI Light" pitchFamily="34" charset="0"/>
              </a:defRPr>
            </a:lvl3pPr>
            <a:lvl4pPr algn="l" rtl="0" eaLnBrk="1" fontAlgn="base" hangingPunct="1">
              <a:spcBef>
                <a:spcPct val="0"/>
              </a:spcBef>
              <a:spcAft>
                <a:spcPct val="0"/>
              </a:spcAft>
              <a:defRPr sz="4400">
                <a:solidFill>
                  <a:schemeClr val="tx1"/>
                </a:solidFill>
                <a:latin typeface="Segoe UI Light" pitchFamily="34" charset="0"/>
              </a:defRPr>
            </a:lvl4pPr>
            <a:lvl5pPr algn="l" rtl="0" eaLnBrk="1" fontAlgn="base" hangingPunct="1">
              <a:spcBef>
                <a:spcPct val="0"/>
              </a:spcBef>
              <a:spcAft>
                <a:spcPct val="0"/>
              </a:spcAft>
              <a:defRPr sz="4400">
                <a:solidFill>
                  <a:schemeClr val="tx1"/>
                </a:solidFill>
                <a:latin typeface="Segoe UI Light" pitchFamily="34" charset="0"/>
              </a:defRPr>
            </a:lvl5pPr>
            <a:lvl6pPr marL="457200" algn="l" rtl="0" eaLnBrk="1" fontAlgn="base" hangingPunct="1">
              <a:spcBef>
                <a:spcPct val="0"/>
              </a:spcBef>
              <a:spcAft>
                <a:spcPct val="0"/>
              </a:spcAft>
              <a:defRPr sz="4400">
                <a:solidFill>
                  <a:schemeClr val="tx1"/>
                </a:solidFill>
                <a:latin typeface="Segoe UI Light" pitchFamily="34" charset="0"/>
              </a:defRPr>
            </a:lvl6pPr>
            <a:lvl7pPr marL="914400" algn="l" rtl="0" eaLnBrk="1" fontAlgn="base" hangingPunct="1">
              <a:spcBef>
                <a:spcPct val="0"/>
              </a:spcBef>
              <a:spcAft>
                <a:spcPct val="0"/>
              </a:spcAft>
              <a:defRPr sz="4400">
                <a:solidFill>
                  <a:schemeClr val="tx1"/>
                </a:solidFill>
                <a:latin typeface="Segoe UI Light" pitchFamily="34" charset="0"/>
              </a:defRPr>
            </a:lvl7pPr>
            <a:lvl8pPr marL="1371600" algn="l" rtl="0" eaLnBrk="1" fontAlgn="base" hangingPunct="1">
              <a:spcBef>
                <a:spcPct val="0"/>
              </a:spcBef>
              <a:spcAft>
                <a:spcPct val="0"/>
              </a:spcAft>
              <a:defRPr sz="4400">
                <a:solidFill>
                  <a:schemeClr val="tx1"/>
                </a:solidFill>
                <a:latin typeface="Segoe UI Light" pitchFamily="34" charset="0"/>
              </a:defRPr>
            </a:lvl8pPr>
            <a:lvl9pPr marL="1828800" algn="l" rtl="0" eaLnBrk="1" fontAlgn="base" hangingPunct="1">
              <a:spcBef>
                <a:spcPct val="0"/>
              </a:spcBef>
              <a:spcAft>
                <a:spcPct val="0"/>
              </a:spcAft>
              <a:defRPr sz="4400">
                <a:solidFill>
                  <a:schemeClr val="tx1"/>
                </a:solidFill>
                <a:latin typeface="Segoe UI Light" pitchFamily="34" charset="0"/>
              </a:defRPr>
            </a:lvl9pPr>
          </a:lstStyle>
          <a:p>
            <a:r>
              <a:rPr lang="pt-BR" dirty="0" smtClean="0"/>
              <a:t>Exercício de fixação 1 – Auto conhecimento</a:t>
            </a:r>
            <a:endParaRPr lang="pt-BR" dirty="0"/>
          </a:p>
        </p:txBody>
      </p:sp>
    </p:spTree>
    <p:extLst>
      <p:ext uri="{BB962C8B-B14F-4D97-AF65-F5344CB8AC3E}">
        <p14:creationId xmlns:p14="http://schemas.microsoft.com/office/powerpoint/2010/main" val="3799659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p:cNvSpPr>
            <a:spLocks noGrp="1" noChangeArrowheads="1"/>
          </p:cNvSpPr>
          <p:nvPr>
            <p:ph idx="1"/>
          </p:nvPr>
        </p:nvSpPr>
        <p:spPr>
          <a:xfrm>
            <a:off x="391297" y="1723983"/>
            <a:ext cx="11265244" cy="4525962"/>
          </a:xfrm>
        </p:spPr>
        <p:txBody>
          <a:bodyPr>
            <a:noAutofit/>
          </a:bodyPr>
          <a:lstStyle/>
          <a:p>
            <a:pPr>
              <a:defRPr/>
            </a:pPr>
            <a:endParaRPr lang="pt-BR" sz="1400" dirty="0">
              <a:hlinkClick r:id="rId2"/>
            </a:endParaRPr>
          </a:p>
          <a:p>
            <a:pPr marL="0" indent="0" eaLnBrk="1" hangingPunct="1">
              <a:buFontTx/>
              <a:buNone/>
              <a:defRPr/>
            </a:pPr>
            <a:endParaRPr lang="pt-BR" sz="900" dirty="0"/>
          </a:p>
          <a:p>
            <a:pPr eaLnBrk="1" hangingPunct="1">
              <a:defRPr/>
            </a:pPr>
            <a:endParaRPr lang="pt-BR" sz="2000" dirty="0"/>
          </a:p>
          <a:p>
            <a:pPr eaLnBrk="1" hangingPunct="1">
              <a:buFont typeface="Arial" pitchFamily="34" charset="0"/>
              <a:buChar char="•"/>
              <a:defRPr/>
            </a:pPr>
            <a:endParaRPr lang="pt-BR" sz="900" b="1" dirty="0"/>
          </a:p>
          <a:p>
            <a:pPr marL="0" indent="0" eaLnBrk="1" hangingPunct="1">
              <a:buFontTx/>
              <a:buNone/>
              <a:defRPr/>
            </a:pPr>
            <a:endParaRPr lang="pt-BR" sz="900" dirty="0" smtClean="0"/>
          </a:p>
        </p:txBody>
      </p:sp>
      <p:pic>
        <p:nvPicPr>
          <p:cNvPr id="4" name="Picture 2" descr="http://www.wheatonbible.org/Content/10713/Icons/library-life-read-ic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40900" y="4302082"/>
            <a:ext cx="2705090" cy="27050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CaixaDeTexto 5"/>
          <p:cNvSpPr txBox="1"/>
          <p:nvPr/>
        </p:nvSpPr>
        <p:spPr>
          <a:xfrm>
            <a:off x="217488" y="1844675"/>
            <a:ext cx="11216532" cy="954107"/>
          </a:xfrm>
          <a:prstGeom prst="rect">
            <a:avLst/>
          </a:prstGeom>
          <a:noFill/>
        </p:spPr>
        <p:txBody>
          <a:bodyPr wrap="none">
            <a:spAutoFit/>
          </a:bodyPr>
          <a:lstStyle/>
          <a:p>
            <a:pPr>
              <a:defRPr/>
            </a:pPr>
            <a:r>
              <a:rPr lang="pt-BR" sz="2800" b="1" dirty="0" smtClean="0">
                <a:solidFill>
                  <a:srgbClr val="0794CE"/>
                </a:solidFill>
                <a:latin typeface="+mn-lt"/>
                <a:cs typeface="+mn-cs"/>
              </a:rPr>
              <a:t>Para ajudar a descobrir quais planos de ação são necessários para</a:t>
            </a:r>
          </a:p>
          <a:p>
            <a:pPr>
              <a:defRPr/>
            </a:pPr>
            <a:r>
              <a:rPr lang="pt-BR" sz="2800" b="1" dirty="0" smtClean="0">
                <a:solidFill>
                  <a:srgbClr val="0794CE"/>
                </a:solidFill>
                <a:latin typeface="+mn-lt"/>
                <a:cs typeface="+mn-cs"/>
              </a:rPr>
              <a:t>atingir suas metas, utilize a matriz SWOT para as metas definidas</a:t>
            </a:r>
            <a:endParaRPr lang="pt-BR" sz="2800" b="1" dirty="0">
              <a:solidFill>
                <a:srgbClr val="0794CE"/>
              </a:solidFill>
              <a:latin typeface="+mn-lt"/>
              <a:cs typeface="+mn-cs"/>
            </a:endParaRPr>
          </a:p>
        </p:txBody>
      </p:sp>
      <p:sp>
        <p:nvSpPr>
          <p:cNvPr id="7" name="Retângulo 6"/>
          <p:cNvSpPr/>
          <p:nvPr/>
        </p:nvSpPr>
        <p:spPr>
          <a:xfrm>
            <a:off x="250825" y="2863485"/>
            <a:ext cx="11652006" cy="369332"/>
          </a:xfrm>
          <a:prstGeom prst="rect">
            <a:avLst/>
          </a:prstGeom>
          <a:noFill/>
        </p:spPr>
        <p:txBody>
          <a:bodyPr wrap="square">
            <a:spAutoFit/>
          </a:bodyPr>
          <a:lstStyle/>
          <a:p>
            <a:pPr algn="just">
              <a:defRPr/>
            </a:pPr>
            <a:r>
              <a:rPr lang="pt-BR" dirty="0" smtClean="0">
                <a:solidFill>
                  <a:schemeClr val="bg1">
                    <a:lumMod val="50000"/>
                  </a:schemeClr>
                </a:solidFill>
                <a:latin typeface="+mn-lt"/>
                <a:cs typeface="+mn-cs"/>
              </a:rPr>
              <a:t>S(Forças): Identifique de 3 a 5 forças</a:t>
            </a:r>
            <a:endParaRPr lang="pt-BR" dirty="0">
              <a:solidFill>
                <a:schemeClr val="bg1">
                  <a:lumMod val="50000"/>
                </a:schemeClr>
              </a:solidFill>
              <a:latin typeface="+mn-lt"/>
              <a:cs typeface="+mn-cs"/>
            </a:endParaRPr>
          </a:p>
        </p:txBody>
      </p:sp>
      <p:sp>
        <p:nvSpPr>
          <p:cNvPr id="8" name="Retângulo 7"/>
          <p:cNvSpPr/>
          <p:nvPr/>
        </p:nvSpPr>
        <p:spPr>
          <a:xfrm>
            <a:off x="215662" y="3406653"/>
            <a:ext cx="11652006" cy="369332"/>
          </a:xfrm>
          <a:prstGeom prst="rect">
            <a:avLst/>
          </a:prstGeom>
          <a:noFill/>
        </p:spPr>
        <p:txBody>
          <a:bodyPr wrap="square">
            <a:spAutoFit/>
          </a:bodyPr>
          <a:lstStyle/>
          <a:p>
            <a:pPr algn="just">
              <a:defRPr/>
            </a:pPr>
            <a:r>
              <a:rPr lang="pt-BR" dirty="0" smtClean="0">
                <a:solidFill>
                  <a:schemeClr val="bg1">
                    <a:lumMod val="50000"/>
                  </a:schemeClr>
                </a:solidFill>
                <a:latin typeface="+mn-lt"/>
                <a:cs typeface="+mn-cs"/>
              </a:rPr>
              <a:t>W(Fraquezas): </a:t>
            </a:r>
            <a:r>
              <a:rPr lang="pt-BR" dirty="0">
                <a:solidFill>
                  <a:schemeClr val="bg1">
                    <a:lumMod val="50000"/>
                  </a:schemeClr>
                </a:solidFill>
              </a:rPr>
              <a:t> Identifique de 3 a 5 forças</a:t>
            </a:r>
            <a:endParaRPr lang="pt-BR" dirty="0">
              <a:solidFill>
                <a:schemeClr val="bg1">
                  <a:lumMod val="50000"/>
                </a:schemeClr>
              </a:solidFill>
              <a:latin typeface="+mn-lt"/>
              <a:cs typeface="+mn-cs"/>
            </a:endParaRPr>
          </a:p>
        </p:txBody>
      </p:sp>
      <p:sp>
        <p:nvSpPr>
          <p:cNvPr id="9" name="Retângulo 8"/>
          <p:cNvSpPr/>
          <p:nvPr/>
        </p:nvSpPr>
        <p:spPr>
          <a:xfrm>
            <a:off x="227387" y="3934193"/>
            <a:ext cx="11652006" cy="369332"/>
          </a:xfrm>
          <a:prstGeom prst="rect">
            <a:avLst/>
          </a:prstGeom>
          <a:noFill/>
        </p:spPr>
        <p:txBody>
          <a:bodyPr wrap="square">
            <a:spAutoFit/>
          </a:bodyPr>
          <a:lstStyle/>
          <a:p>
            <a:pPr algn="just">
              <a:defRPr/>
            </a:pPr>
            <a:r>
              <a:rPr lang="pt-BR" dirty="0" smtClean="0">
                <a:solidFill>
                  <a:schemeClr val="bg1">
                    <a:lumMod val="50000"/>
                  </a:schemeClr>
                </a:solidFill>
                <a:latin typeface="+mn-lt"/>
                <a:cs typeface="+mn-cs"/>
              </a:rPr>
              <a:t>O(</a:t>
            </a:r>
            <a:r>
              <a:rPr lang="pt-BR" dirty="0" smtClean="0">
                <a:solidFill>
                  <a:schemeClr val="bg1">
                    <a:lumMod val="50000"/>
                  </a:schemeClr>
                </a:solidFill>
              </a:rPr>
              <a:t>Oportunidades</a:t>
            </a:r>
            <a:r>
              <a:rPr lang="pt-BR" dirty="0" smtClean="0">
                <a:solidFill>
                  <a:schemeClr val="bg1">
                    <a:lumMod val="50000"/>
                  </a:schemeClr>
                </a:solidFill>
                <a:latin typeface="+mn-lt"/>
                <a:cs typeface="+mn-cs"/>
              </a:rPr>
              <a:t>): </a:t>
            </a:r>
            <a:r>
              <a:rPr lang="pt-BR" dirty="0">
                <a:solidFill>
                  <a:schemeClr val="bg1">
                    <a:lumMod val="50000"/>
                  </a:schemeClr>
                </a:solidFill>
              </a:rPr>
              <a:t> Identifique de 3 a 5 forças</a:t>
            </a:r>
            <a:endParaRPr lang="pt-BR" dirty="0">
              <a:solidFill>
                <a:schemeClr val="bg1">
                  <a:lumMod val="50000"/>
                </a:schemeClr>
              </a:solidFill>
              <a:latin typeface="+mn-lt"/>
              <a:cs typeface="+mn-cs"/>
            </a:endParaRPr>
          </a:p>
        </p:txBody>
      </p:sp>
      <p:sp>
        <p:nvSpPr>
          <p:cNvPr id="10" name="Retângulo 9"/>
          <p:cNvSpPr/>
          <p:nvPr/>
        </p:nvSpPr>
        <p:spPr>
          <a:xfrm>
            <a:off x="223479" y="4430471"/>
            <a:ext cx="11652006" cy="369332"/>
          </a:xfrm>
          <a:prstGeom prst="rect">
            <a:avLst/>
          </a:prstGeom>
          <a:noFill/>
        </p:spPr>
        <p:txBody>
          <a:bodyPr wrap="square">
            <a:spAutoFit/>
          </a:bodyPr>
          <a:lstStyle/>
          <a:p>
            <a:pPr algn="just">
              <a:defRPr/>
            </a:pPr>
            <a:r>
              <a:rPr lang="pt-BR" dirty="0" smtClean="0">
                <a:solidFill>
                  <a:schemeClr val="bg1">
                    <a:lumMod val="50000"/>
                  </a:schemeClr>
                </a:solidFill>
                <a:latin typeface="+mn-lt"/>
                <a:cs typeface="+mn-cs"/>
              </a:rPr>
              <a:t>T(</a:t>
            </a:r>
            <a:r>
              <a:rPr lang="pt-BR" dirty="0" smtClean="0">
                <a:solidFill>
                  <a:schemeClr val="bg1">
                    <a:lumMod val="50000"/>
                  </a:schemeClr>
                </a:solidFill>
              </a:rPr>
              <a:t>Ameaças</a:t>
            </a:r>
            <a:r>
              <a:rPr lang="pt-BR" dirty="0" smtClean="0">
                <a:solidFill>
                  <a:schemeClr val="bg1">
                    <a:lumMod val="50000"/>
                  </a:schemeClr>
                </a:solidFill>
                <a:latin typeface="+mn-lt"/>
                <a:cs typeface="+mn-cs"/>
              </a:rPr>
              <a:t>): </a:t>
            </a:r>
            <a:r>
              <a:rPr lang="pt-BR" dirty="0">
                <a:solidFill>
                  <a:schemeClr val="bg1">
                    <a:lumMod val="50000"/>
                  </a:schemeClr>
                </a:solidFill>
              </a:rPr>
              <a:t> Identifique de 3 a 5 forças</a:t>
            </a:r>
            <a:endParaRPr lang="pt-BR" dirty="0">
              <a:solidFill>
                <a:schemeClr val="bg1">
                  <a:lumMod val="50000"/>
                </a:schemeClr>
              </a:solidFill>
              <a:latin typeface="+mn-lt"/>
              <a:cs typeface="+mn-cs"/>
            </a:endParaRPr>
          </a:p>
        </p:txBody>
      </p:sp>
      <p:sp>
        <p:nvSpPr>
          <p:cNvPr id="11" name="Retângulo 10"/>
          <p:cNvSpPr/>
          <p:nvPr/>
        </p:nvSpPr>
        <p:spPr>
          <a:xfrm>
            <a:off x="235206" y="4934565"/>
            <a:ext cx="9713779" cy="923330"/>
          </a:xfrm>
          <a:prstGeom prst="rect">
            <a:avLst/>
          </a:prstGeom>
          <a:noFill/>
        </p:spPr>
        <p:txBody>
          <a:bodyPr wrap="square">
            <a:spAutoFit/>
          </a:bodyPr>
          <a:lstStyle/>
          <a:p>
            <a:pPr algn="just">
              <a:defRPr/>
            </a:pPr>
            <a:r>
              <a:rPr lang="pt-BR" dirty="0" smtClean="0">
                <a:solidFill>
                  <a:schemeClr val="bg1">
                    <a:lumMod val="50000"/>
                  </a:schemeClr>
                </a:solidFill>
                <a:latin typeface="+mn-lt"/>
                <a:cs typeface="+mn-cs"/>
              </a:rPr>
              <a:t>Monte planos de ação para eliminar as fraquezas</a:t>
            </a:r>
            <a:r>
              <a:rPr lang="pt-BR" dirty="0">
                <a:solidFill>
                  <a:schemeClr val="bg1">
                    <a:lumMod val="50000"/>
                  </a:schemeClr>
                </a:solidFill>
                <a:latin typeface="+mn-lt"/>
                <a:cs typeface="+mn-cs"/>
              </a:rPr>
              <a:t> </a:t>
            </a:r>
            <a:r>
              <a:rPr lang="pt-BR" dirty="0" smtClean="0">
                <a:solidFill>
                  <a:schemeClr val="bg1">
                    <a:lumMod val="50000"/>
                  </a:schemeClr>
                </a:solidFill>
                <a:latin typeface="+mn-lt"/>
                <a:cs typeface="+mn-cs"/>
              </a:rPr>
              <a:t>e potencializar as forças de modo que a execução do plano possa mitigar as ameaças e aproveitar as oportunidades. Seu objetivo é atingir as metas propostas.</a:t>
            </a:r>
            <a:endParaRPr lang="pt-BR" dirty="0">
              <a:solidFill>
                <a:schemeClr val="bg1">
                  <a:lumMod val="50000"/>
                </a:schemeClr>
              </a:solidFill>
              <a:latin typeface="+mn-lt"/>
              <a:cs typeface="+mn-cs"/>
            </a:endParaRPr>
          </a:p>
        </p:txBody>
      </p:sp>
      <p:sp>
        <p:nvSpPr>
          <p:cNvPr id="12" name="Título 4"/>
          <p:cNvSpPr txBox="1">
            <a:spLocks/>
          </p:cNvSpPr>
          <p:nvPr/>
        </p:nvSpPr>
        <p:spPr bwMode="auto">
          <a:xfrm>
            <a:off x="756834" y="152400"/>
            <a:ext cx="10749367" cy="12088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rmAutofit/>
          </a:bodyPr>
          <a:lstStyle>
            <a:lvl1pPr algn="l" rtl="0" eaLnBrk="1" fontAlgn="base" hangingPunct="1">
              <a:spcBef>
                <a:spcPct val="0"/>
              </a:spcBef>
              <a:spcAft>
                <a:spcPct val="0"/>
              </a:spcAft>
              <a:defRPr sz="3600" kern="1200">
                <a:solidFill>
                  <a:schemeClr val="bg1"/>
                </a:solidFill>
                <a:latin typeface="+mj-lt"/>
                <a:ea typeface="+mj-ea"/>
                <a:cs typeface="+mj-cs"/>
              </a:defRPr>
            </a:lvl1pPr>
            <a:lvl2pPr algn="l" rtl="0" eaLnBrk="1" fontAlgn="base" hangingPunct="1">
              <a:spcBef>
                <a:spcPct val="0"/>
              </a:spcBef>
              <a:spcAft>
                <a:spcPct val="0"/>
              </a:spcAft>
              <a:defRPr sz="4400">
                <a:solidFill>
                  <a:schemeClr val="tx1"/>
                </a:solidFill>
                <a:latin typeface="Segoe UI Light" pitchFamily="34" charset="0"/>
              </a:defRPr>
            </a:lvl2pPr>
            <a:lvl3pPr algn="l" rtl="0" eaLnBrk="1" fontAlgn="base" hangingPunct="1">
              <a:spcBef>
                <a:spcPct val="0"/>
              </a:spcBef>
              <a:spcAft>
                <a:spcPct val="0"/>
              </a:spcAft>
              <a:defRPr sz="4400">
                <a:solidFill>
                  <a:schemeClr val="tx1"/>
                </a:solidFill>
                <a:latin typeface="Segoe UI Light" pitchFamily="34" charset="0"/>
              </a:defRPr>
            </a:lvl3pPr>
            <a:lvl4pPr algn="l" rtl="0" eaLnBrk="1" fontAlgn="base" hangingPunct="1">
              <a:spcBef>
                <a:spcPct val="0"/>
              </a:spcBef>
              <a:spcAft>
                <a:spcPct val="0"/>
              </a:spcAft>
              <a:defRPr sz="4400">
                <a:solidFill>
                  <a:schemeClr val="tx1"/>
                </a:solidFill>
                <a:latin typeface="Segoe UI Light" pitchFamily="34" charset="0"/>
              </a:defRPr>
            </a:lvl4pPr>
            <a:lvl5pPr algn="l" rtl="0" eaLnBrk="1" fontAlgn="base" hangingPunct="1">
              <a:spcBef>
                <a:spcPct val="0"/>
              </a:spcBef>
              <a:spcAft>
                <a:spcPct val="0"/>
              </a:spcAft>
              <a:defRPr sz="4400">
                <a:solidFill>
                  <a:schemeClr val="tx1"/>
                </a:solidFill>
                <a:latin typeface="Segoe UI Light" pitchFamily="34" charset="0"/>
              </a:defRPr>
            </a:lvl5pPr>
            <a:lvl6pPr marL="457200" algn="l" rtl="0" eaLnBrk="1" fontAlgn="base" hangingPunct="1">
              <a:spcBef>
                <a:spcPct val="0"/>
              </a:spcBef>
              <a:spcAft>
                <a:spcPct val="0"/>
              </a:spcAft>
              <a:defRPr sz="4400">
                <a:solidFill>
                  <a:schemeClr val="tx1"/>
                </a:solidFill>
                <a:latin typeface="Segoe UI Light" pitchFamily="34" charset="0"/>
              </a:defRPr>
            </a:lvl6pPr>
            <a:lvl7pPr marL="914400" algn="l" rtl="0" eaLnBrk="1" fontAlgn="base" hangingPunct="1">
              <a:spcBef>
                <a:spcPct val="0"/>
              </a:spcBef>
              <a:spcAft>
                <a:spcPct val="0"/>
              </a:spcAft>
              <a:defRPr sz="4400">
                <a:solidFill>
                  <a:schemeClr val="tx1"/>
                </a:solidFill>
                <a:latin typeface="Segoe UI Light" pitchFamily="34" charset="0"/>
              </a:defRPr>
            </a:lvl7pPr>
            <a:lvl8pPr marL="1371600" algn="l" rtl="0" eaLnBrk="1" fontAlgn="base" hangingPunct="1">
              <a:spcBef>
                <a:spcPct val="0"/>
              </a:spcBef>
              <a:spcAft>
                <a:spcPct val="0"/>
              </a:spcAft>
              <a:defRPr sz="4400">
                <a:solidFill>
                  <a:schemeClr val="tx1"/>
                </a:solidFill>
                <a:latin typeface="Segoe UI Light" pitchFamily="34" charset="0"/>
              </a:defRPr>
            </a:lvl8pPr>
            <a:lvl9pPr marL="1828800" algn="l" rtl="0" eaLnBrk="1" fontAlgn="base" hangingPunct="1">
              <a:spcBef>
                <a:spcPct val="0"/>
              </a:spcBef>
              <a:spcAft>
                <a:spcPct val="0"/>
              </a:spcAft>
              <a:defRPr sz="4400">
                <a:solidFill>
                  <a:schemeClr val="tx1"/>
                </a:solidFill>
                <a:latin typeface="Segoe UI Light" pitchFamily="34" charset="0"/>
              </a:defRPr>
            </a:lvl9pPr>
          </a:lstStyle>
          <a:p>
            <a:r>
              <a:rPr lang="pt-BR" dirty="0" smtClean="0"/>
              <a:t>Exercício de fixação 1 – Auto conhecimento</a:t>
            </a:r>
            <a:endParaRPr lang="pt-BR" dirty="0"/>
          </a:p>
        </p:txBody>
      </p:sp>
    </p:spTree>
    <p:extLst>
      <p:ext uri="{BB962C8B-B14F-4D97-AF65-F5344CB8AC3E}">
        <p14:creationId xmlns:p14="http://schemas.microsoft.com/office/powerpoint/2010/main" val="30576453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Instrutor –Leandro Ribeiro</a:t>
            </a:r>
            <a:endParaRPr lang="pt-BR" dirty="0"/>
          </a:p>
        </p:txBody>
      </p:sp>
      <p:sp>
        <p:nvSpPr>
          <p:cNvPr id="4" name="Rectangle 3"/>
          <p:cNvSpPr txBox="1">
            <a:spLocks noChangeArrowheads="1"/>
          </p:cNvSpPr>
          <p:nvPr/>
        </p:nvSpPr>
        <p:spPr bwMode="auto">
          <a:xfrm>
            <a:off x="238539" y="1577496"/>
            <a:ext cx="11741426"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lvl1pPr marL="0" indent="0" algn="l" rtl="0" eaLnBrk="1" fontAlgn="base" hangingPunct="1">
              <a:lnSpc>
                <a:spcPct val="150000"/>
              </a:lnSpc>
              <a:spcBef>
                <a:spcPct val="30000"/>
              </a:spcBef>
              <a:spcAft>
                <a:spcPts val="1200"/>
              </a:spcAft>
              <a:buFont typeface="Arial" charset="0"/>
              <a:buNone/>
              <a:defRPr sz="1600" kern="1200">
                <a:solidFill>
                  <a:schemeClr val="bg1">
                    <a:lumMod val="50000"/>
                  </a:schemeClr>
                </a:solidFill>
                <a:latin typeface="+mn-lt"/>
                <a:ea typeface="+mn-ea"/>
                <a:cs typeface="+mn-cs"/>
              </a:defRPr>
            </a:lvl1pPr>
            <a:lvl2pPr marL="685800" indent="-228600" algn="l" rtl="0" eaLnBrk="1" fontAlgn="base" hangingPunct="1">
              <a:lnSpc>
                <a:spcPct val="150000"/>
              </a:lnSpc>
              <a:spcBef>
                <a:spcPct val="30000"/>
              </a:spcBef>
              <a:spcAft>
                <a:spcPts val="1200"/>
              </a:spcAft>
              <a:buFont typeface="Arial" charset="0"/>
              <a:buChar char="•"/>
              <a:defRPr sz="1400" kern="1200">
                <a:solidFill>
                  <a:schemeClr val="bg1">
                    <a:lumMod val="50000"/>
                  </a:schemeClr>
                </a:solidFill>
                <a:latin typeface="+mn-lt"/>
                <a:ea typeface="+mn-ea"/>
                <a:cs typeface="+mn-cs"/>
              </a:defRPr>
            </a:lvl2pPr>
            <a:lvl3pPr marL="1143000" indent="-228600" algn="l" rtl="0" eaLnBrk="1" fontAlgn="base" hangingPunct="1">
              <a:lnSpc>
                <a:spcPct val="150000"/>
              </a:lnSpc>
              <a:spcBef>
                <a:spcPct val="30000"/>
              </a:spcBef>
              <a:spcAft>
                <a:spcPts val="1200"/>
              </a:spcAft>
              <a:buFont typeface="Arial" charset="0"/>
              <a:buChar char="•"/>
              <a:defRPr sz="1200" kern="1200">
                <a:solidFill>
                  <a:schemeClr val="bg1">
                    <a:lumMod val="50000"/>
                  </a:schemeClr>
                </a:solidFill>
                <a:latin typeface="+mn-lt"/>
                <a:ea typeface="+mn-ea"/>
                <a:cs typeface="+mn-cs"/>
              </a:defRPr>
            </a:lvl3pPr>
            <a:lvl4pPr marL="1600200" indent="-228600" algn="l" rtl="0" eaLnBrk="1" fontAlgn="base" hangingPunct="1">
              <a:lnSpc>
                <a:spcPct val="150000"/>
              </a:lnSpc>
              <a:spcBef>
                <a:spcPct val="30000"/>
              </a:spcBef>
              <a:spcAft>
                <a:spcPts val="1200"/>
              </a:spcAft>
              <a:buFont typeface="Arial" charset="0"/>
              <a:buChar char="•"/>
              <a:defRPr sz="1100" kern="1200">
                <a:solidFill>
                  <a:schemeClr val="bg1">
                    <a:lumMod val="50000"/>
                  </a:schemeClr>
                </a:solidFill>
                <a:latin typeface="+mn-lt"/>
                <a:ea typeface="+mn-ea"/>
                <a:cs typeface="+mn-cs"/>
              </a:defRPr>
            </a:lvl4pPr>
            <a:lvl5pPr marL="2057400" indent="-228600" algn="l" rtl="0" eaLnBrk="1" fontAlgn="base" hangingPunct="1">
              <a:lnSpc>
                <a:spcPct val="150000"/>
              </a:lnSpc>
              <a:spcBef>
                <a:spcPct val="30000"/>
              </a:spcBef>
              <a:spcAft>
                <a:spcPts val="1200"/>
              </a:spcAft>
              <a:buFont typeface="Arial" charset="0"/>
              <a:buChar char="•"/>
              <a:defRPr sz="1100" kern="1200">
                <a:solidFill>
                  <a:schemeClr val="bg1">
                    <a:lumMod val="50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a:defRPr/>
            </a:pPr>
            <a:r>
              <a:rPr lang="pt-BR" sz="2000" dirty="0">
                <a:solidFill>
                  <a:schemeClr val="tx1">
                    <a:lumMod val="75000"/>
                    <a:lumOff val="25000"/>
                  </a:schemeClr>
                </a:solidFill>
              </a:rPr>
              <a:t>Mais de 10 anos experiência com desenvolvimento de aplicações na plataforma Microsoft.NET em diversas plataformas, atuou em mais de 20 projetos em diversos clientes governamentais e privados;</a:t>
            </a:r>
          </a:p>
          <a:p>
            <a:pPr>
              <a:defRPr/>
            </a:pPr>
            <a:r>
              <a:rPr lang="pt-BR" sz="2000" dirty="0">
                <a:solidFill>
                  <a:schemeClr val="tx1">
                    <a:lumMod val="75000"/>
                    <a:lumOff val="25000"/>
                  </a:schemeClr>
                </a:solidFill>
              </a:rPr>
              <a:t>Evangelista de métodos ágeis, certificado Scrum Master pela Scrum.Org e Scrum Master e Scrum Developer pela Scrum Alliance</a:t>
            </a:r>
          </a:p>
          <a:p>
            <a:pPr>
              <a:defRPr/>
            </a:pPr>
            <a:r>
              <a:rPr lang="pt-BR" sz="2000" dirty="0">
                <a:solidFill>
                  <a:schemeClr val="tx1">
                    <a:lumMod val="75000"/>
                    <a:lumOff val="25000"/>
                  </a:schemeClr>
                </a:solidFill>
              </a:rPr>
              <a:t>Atualmente atuando como arquiteto de software e scrum master e coach em práticas de engenharia de software tais </a:t>
            </a:r>
            <a:r>
              <a:rPr lang="pt-BR" sz="2000" dirty="0" smtClean="0">
                <a:solidFill>
                  <a:schemeClr val="tx1">
                    <a:lumMod val="75000"/>
                    <a:lumOff val="25000"/>
                  </a:schemeClr>
                </a:solidFill>
              </a:rPr>
              <a:t>como testes </a:t>
            </a:r>
            <a:r>
              <a:rPr lang="pt-BR" sz="2000" dirty="0">
                <a:solidFill>
                  <a:schemeClr val="tx1">
                    <a:lumMod val="75000"/>
                    <a:lumOff val="25000"/>
                  </a:schemeClr>
                </a:solidFill>
              </a:rPr>
              <a:t>automatizados, ATDD, BDD e integração contínua</a:t>
            </a:r>
            <a:r>
              <a:rPr lang="pt-BR" sz="2000" dirty="0" smtClean="0">
                <a:solidFill>
                  <a:schemeClr val="tx1">
                    <a:lumMod val="75000"/>
                    <a:lumOff val="25000"/>
                  </a:schemeClr>
                </a:solidFill>
              </a:rPr>
              <a:t>.</a:t>
            </a:r>
          </a:p>
          <a:p>
            <a:pPr>
              <a:defRPr/>
            </a:pPr>
            <a:r>
              <a:rPr lang="pt-BR" sz="2000" dirty="0" smtClean="0">
                <a:solidFill>
                  <a:schemeClr val="tx1">
                    <a:lumMod val="75000"/>
                    <a:lumOff val="25000"/>
                  </a:schemeClr>
                </a:solidFill>
                <a:hlinkClick r:id="rId2"/>
              </a:rPr>
              <a:t>http://www.leandroribeiro.com</a:t>
            </a:r>
            <a:r>
              <a:rPr lang="pt-BR" sz="2000" dirty="0">
                <a:solidFill>
                  <a:schemeClr val="tx1">
                    <a:lumMod val="75000"/>
                    <a:lumOff val="25000"/>
                  </a:schemeClr>
                </a:solidFill>
              </a:rPr>
              <a:t/>
            </a:r>
            <a:br>
              <a:rPr lang="pt-BR" sz="2000" dirty="0">
                <a:solidFill>
                  <a:schemeClr val="tx1">
                    <a:lumMod val="75000"/>
                    <a:lumOff val="25000"/>
                  </a:schemeClr>
                </a:solidFill>
              </a:rPr>
            </a:br>
            <a:r>
              <a:rPr lang="pt-BR" sz="2000" dirty="0">
                <a:solidFill>
                  <a:schemeClr val="tx1">
                    <a:lumMod val="75000"/>
                    <a:lumOff val="25000"/>
                  </a:schemeClr>
                </a:solidFill>
                <a:hlinkClick r:id="rId3"/>
              </a:rPr>
              <a:t>http://</a:t>
            </a:r>
            <a:r>
              <a:rPr lang="pt-BR" sz="2000" dirty="0" smtClean="0">
                <a:solidFill>
                  <a:schemeClr val="tx1">
                    <a:lumMod val="75000"/>
                    <a:lumOff val="25000"/>
                  </a:schemeClr>
                </a:solidFill>
                <a:hlinkClick r:id="rId3"/>
              </a:rPr>
              <a:t>www.linkedin.com/in/leandroribeirodasilva</a:t>
            </a:r>
            <a:r>
              <a:rPr lang="pt-BR" sz="2000" dirty="0">
                <a:solidFill>
                  <a:schemeClr val="tx1">
                    <a:lumMod val="75000"/>
                    <a:lumOff val="25000"/>
                  </a:schemeClr>
                </a:solidFill>
              </a:rPr>
              <a:t/>
            </a:r>
            <a:br>
              <a:rPr lang="pt-BR" sz="2000" dirty="0">
                <a:solidFill>
                  <a:schemeClr val="tx1">
                    <a:lumMod val="75000"/>
                    <a:lumOff val="25000"/>
                  </a:schemeClr>
                </a:solidFill>
              </a:rPr>
            </a:br>
            <a:r>
              <a:rPr lang="pt-BR" sz="2000" dirty="0" smtClean="0">
                <a:solidFill>
                  <a:schemeClr val="tx1">
                    <a:lumMod val="75000"/>
                    <a:lumOff val="25000"/>
                  </a:schemeClr>
                </a:solidFill>
                <a:hlinkClick r:id="rId4"/>
              </a:rPr>
              <a:t>http://github.com/leandroribeiro</a:t>
            </a:r>
            <a:endParaRPr lang="pt-BR" sz="2000" dirty="0" smtClean="0">
              <a:solidFill>
                <a:schemeClr val="tx1">
                  <a:lumMod val="75000"/>
                  <a:lumOff val="25000"/>
                </a:schemeClr>
              </a:solidFill>
            </a:endParaRPr>
          </a:p>
          <a:p>
            <a:pPr>
              <a:defRPr/>
            </a:pPr>
            <a:endParaRPr lang="pt-BR" sz="2000" dirty="0" smtClean="0">
              <a:solidFill>
                <a:schemeClr val="tx1">
                  <a:lumMod val="75000"/>
                  <a:lumOff val="25000"/>
                </a:schemeClr>
              </a:solidFill>
            </a:endParaRPr>
          </a:p>
          <a:p>
            <a:pPr>
              <a:defRPr/>
            </a:pPr>
            <a:endParaRPr lang="pt-BR" sz="2000" dirty="0" smtClean="0">
              <a:solidFill>
                <a:schemeClr val="tx1">
                  <a:lumMod val="75000"/>
                  <a:lumOff val="25000"/>
                </a:schemeClr>
              </a:solidFill>
            </a:endParaRPr>
          </a:p>
          <a:p>
            <a:pPr>
              <a:defRPr/>
            </a:pPr>
            <a:endParaRPr lang="pt-BR" sz="2000" dirty="0" smtClean="0">
              <a:solidFill>
                <a:schemeClr val="tx1">
                  <a:lumMod val="75000"/>
                  <a:lumOff val="25000"/>
                </a:schemeClr>
              </a:solidFill>
            </a:endParaRPr>
          </a:p>
          <a:p>
            <a:pPr>
              <a:defRPr/>
            </a:pPr>
            <a:endParaRPr lang="pt-BR" sz="2000" dirty="0">
              <a:solidFill>
                <a:schemeClr val="tx1">
                  <a:lumMod val="75000"/>
                  <a:lumOff val="25000"/>
                </a:schemeClr>
              </a:solidFill>
            </a:endParaRPr>
          </a:p>
        </p:txBody>
      </p:sp>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13170" y="4963439"/>
            <a:ext cx="1371600" cy="1371600"/>
          </a:xfrm>
          <a:prstGeom prst="rect">
            <a:avLst/>
          </a:prstGeom>
        </p:spPr>
      </p:pic>
      <p:pic>
        <p:nvPicPr>
          <p:cNvPr id="5" name="Picture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384770" y="4912784"/>
            <a:ext cx="1371600" cy="1371600"/>
          </a:xfrm>
          <a:prstGeom prst="rect">
            <a:avLst/>
          </a:prstGeom>
        </p:spPr>
      </p:pic>
      <p:pic>
        <p:nvPicPr>
          <p:cNvPr id="6" name="Picture 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756370" y="5014095"/>
            <a:ext cx="736768" cy="1270289"/>
          </a:xfrm>
          <a:prstGeom prst="rect">
            <a:avLst/>
          </a:prstGeom>
        </p:spPr>
      </p:pic>
    </p:spTree>
    <p:extLst>
      <p:ext uri="{BB962C8B-B14F-4D97-AF65-F5344CB8AC3E}">
        <p14:creationId xmlns:p14="http://schemas.microsoft.com/office/powerpoint/2010/main" val="10354160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smtClean="0"/>
              <a:t>Leitura Complementar</a:t>
            </a:r>
            <a:endParaRPr lang="pt-BR" dirty="0"/>
          </a:p>
        </p:txBody>
      </p:sp>
      <p:sp>
        <p:nvSpPr>
          <p:cNvPr id="3" name="Rectangle 3"/>
          <p:cNvSpPr>
            <a:spLocks noGrp="1" noChangeArrowheads="1"/>
          </p:cNvSpPr>
          <p:nvPr>
            <p:ph idx="1"/>
          </p:nvPr>
        </p:nvSpPr>
        <p:spPr>
          <a:xfrm>
            <a:off x="391297" y="1723983"/>
            <a:ext cx="11265244" cy="4525962"/>
          </a:xfrm>
        </p:spPr>
        <p:txBody>
          <a:bodyPr>
            <a:noAutofit/>
          </a:bodyPr>
          <a:lstStyle/>
          <a:p>
            <a:pPr>
              <a:defRPr/>
            </a:pPr>
            <a:r>
              <a:rPr lang="pt-BR" sz="1800" dirty="0"/>
              <a:t>Are </a:t>
            </a:r>
            <a:r>
              <a:rPr lang="pt-BR" sz="1800" dirty="0" err="1"/>
              <a:t>You</a:t>
            </a:r>
            <a:r>
              <a:rPr lang="pt-BR" sz="1800" dirty="0"/>
              <a:t> a Software Architect</a:t>
            </a:r>
            <a:r>
              <a:rPr lang="pt-BR" sz="1800" dirty="0" smtClean="0"/>
              <a:t>?:</a:t>
            </a:r>
            <a:r>
              <a:rPr lang="pt-BR" sz="1800" dirty="0"/>
              <a:t> </a:t>
            </a:r>
            <a:r>
              <a:rPr lang="pt-BR" sz="1400" dirty="0" smtClean="0">
                <a:hlinkClick r:id="rId2"/>
              </a:rPr>
              <a:t>http</a:t>
            </a:r>
            <a:r>
              <a:rPr lang="pt-BR" sz="1400" dirty="0">
                <a:hlinkClick r:id="rId2"/>
              </a:rPr>
              <a:t>://www.infoq.com/articles/brown-are-you-a-software-architect/</a:t>
            </a:r>
            <a:endParaRPr lang="pt-BR" sz="1400" dirty="0"/>
          </a:p>
          <a:p>
            <a:pPr>
              <a:defRPr/>
            </a:pPr>
            <a:r>
              <a:rPr lang="pt-BR" sz="1800" dirty="0"/>
              <a:t>Fundamentos de arquitetura de </a:t>
            </a:r>
            <a:r>
              <a:rPr lang="pt-BR" sz="1800" dirty="0" smtClean="0"/>
              <a:t>software: </a:t>
            </a:r>
            <a:r>
              <a:rPr lang="pt-BR" sz="1400" dirty="0" smtClean="0">
                <a:hlinkClick r:id="rId3"/>
              </a:rPr>
              <a:t>http</a:t>
            </a:r>
            <a:r>
              <a:rPr lang="pt-BR" sz="1400" dirty="0">
                <a:hlinkClick r:id="rId3"/>
              </a:rPr>
              <a:t>://cnx.org/content/m17524/latest/</a:t>
            </a:r>
            <a:endParaRPr lang="pt-BR" sz="1400" dirty="0"/>
          </a:p>
          <a:p>
            <a:pPr>
              <a:defRPr/>
            </a:pPr>
            <a:r>
              <a:rPr lang="pt-BR" sz="1800" dirty="0"/>
              <a:t>As qualidades de um arquiteto de </a:t>
            </a:r>
            <a:r>
              <a:rPr lang="pt-BR" sz="1800" dirty="0" smtClean="0"/>
              <a:t>software: </a:t>
            </a:r>
            <a:r>
              <a:rPr lang="pt-BR" sz="1400" dirty="0" smtClean="0">
                <a:hlinkClick r:id="rId4"/>
              </a:rPr>
              <a:t>http</a:t>
            </a:r>
            <a:r>
              <a:rPr lang="pt-BR" sz="1400" dirty="0">
                <a:hlinkClick r:id="rId4"/>
              </a:rPr>
              <a:t>://www.infoq.com/br/news/2009/01/Architect-Qualities</a:t>
            </a:r>
            <a:endParaRPr lang="pt-BR" sz="1400" dirty="0"/>
          </a:p>
          <a:p>
            <a:pPr>
              <a:defRPr/>
            </a:pPr>
            <a:r>
              <a:rPr lang="pt-BR" sz="1800" dirty="0"/>
              <a:t>Livro</a:t>
            </a:r>
            <a:r>
              <a:rPr lang="pt-BR" sz="1800" dirty="0" smtClean="0"/>
              <a:t>: Software </a:t>
            </a:r>
            <a:r>
              <a:rPr lang="pt-BR" sz="1800" dirty="0" err="1"/>
              <a:t>architecture</a:t>
            </a:r>
            <a:r>
              <a:rPr lang="pt-BR" sz="1800" dirty="0"/>
              <a:t> </a:t>
            </a:r>
            <a:r>
              <a:rPr lang="pt-BR" sz="1800" dirty="0" smtClean="0"/>
              <a:t>in </a:t>
            </a:r>
            <a:r>
              <a:rPr lang="pt-BR" sz="1800" dirty="0" err="1" smtClean="0"/>
              <a:t>pratice</a:t>
            </a:r>
            <a:r>
              <a:rPr lang="pt-BR" sz="1800" dirty="0" smtClean="0"/>
              <a:t>: </a:t>
            </a:r>
            <a:r>
              <a:rPr lang="pt-BR" sz="1400" dirty="0" smtClean="0"/>
              <a:t>Autores: </a:t>
            </a:r>
            <a:r>
              <a:rPr lang="pt-BR" sz="1400" dirty="0" err="1" smtClean="0"/>
              <a:t>Len</a:t>
            </a:r>
            <a:r>
              <a:rPr lang="pt-BR" sz="1400" dirty="0" smtClean="0"/>
              <a:t> </a:t>
            </a:r>
            <a:r>
              <a:rPr lang="pt-BR" sz="1400" dirty="0"/>
              <a:t>Baixo, Paul </a:t>
            </a:r>
            <a:r>
              <a:rPr lang="pt-BR" sz="1400" dirty="0" err="1"/>
              <a:t>Clements</a:t>
            </a:r>
            <a:r>
              <a:rPr lang="pt-BR" sz="1400" dirty="0"/>
              <a:t>, Rick </a:t>
            </a:r>
            <a:r>
              <a:rPr lang="pt-BR" sz="1400" dirty="0" err="1" smtClean="0"/>
              <a:t>Kazman</a:t>
            </a:r>
            <a:endParaRPr lang="pt-BR" sz="1400" dirty="0" smtClean="0"/>
          </a:p>
          <a:p>
            <a:pPr>
              <a:defRPr/>
            </a:pPr>
            <a:r>
              <a:rPr lang="pt-BR" sz="1800" dirty="0"/>
              <a:t>Enterprise </a:t>
            </a:r>
            <a:r>
              <a:rPr lang="pt-BR" sz="1800" dirty="0" err="1"/>
              <a:t>Architecture</a:t>
            </a:r>
            <a:r>
              <a:rPr lang="pt-BR" sz="1800" dirty="0"/>
              <a:t>: A arquitetura corporativa e o papel do arquiteto de TI</a:t>
            </a:r>
            <a:r>
              <a:rPr lang="pt-BR" sz="1400" b="1" dirty="0" smtClean="0"/>
              <a:t>: </a:t>
            </a:r>
            <a:r>
              <a:rPr lang="pt-BR" sz="1400" dirty="0" smtClean="0"/>
              <a:t> </a:t>
            </a:r>
            <a:r>
              <a:rPr lang="pt-BR" sz="1400" dirty="0">
                <a:hlinkClick r:id="rId5"/>
              </a:rPr>
              <a:t>http://</a:t>
            </a:r>
            <a:r>
              <a:rPr lang="pt-BR" sz="1400" dirty="0" smtClean="0">
                <a:hlinkClick r:id="rId5"/>
              </a:rPr>
              <a:t>msdn.microsoft.com/pt-br/library/gg490650.aspx</a:t>
            </a:r>
            <a:endParaRPr lang="pt-BR" sz="1400" dirty="0" smtClean="0"/>
          </a:p>
          <a:p>
            <a:pPr>
              <a:defRPr/>
            </a:pPr>
            <a:endParaRPr lang="pt-BR" sz="1400" dirty="0"/>
          </a:p>
          <a:p>
            <a:pPr>
              <a:defRPr/>
            </a:pPr>
            <a:endParaRPr lang="pt-BR" sz="1400" dirty="0">
              <a:hlinkClick r:id="rId2"/>
            </a:endParaRPr>
          </a:p>
          <a:p>
            <a:pPr marL="0" indent="0" eaLnBrk="1" hangingPunct="1">
              <a:buFontTx/>
              <a:buNone/>
              <a:defRPr/>
            </a:pPr>
            <a:endParaRPr lang="pt-BR" sz="900" dirty="0"/>
          </a:p>
          <a:p>
            <a:pPr eaLnBrk="1" hangingPunct="1">
              <a:defRPr/>
            </a:pPr>
            <a:endParaRPr lang="pt-BR" sz="2000" dirty="0"/>
          </a:p>
          <a:p>
            <a:pPr eaLnBrk="1" hangingPunct="1">
              <a:buFont typeface="Arial" pitchFamily="34" charset="0"/>
              <a:buChar char="•"/>
              <a:defRPr/>
            </a:pPr>
            <a:endParaRPr lang="pt-BR" sz="900" b="1" dirty="0"/>
          </a:p>
          <a:p>
            <a:pPr marL="0" indent="0" eaLnBrk="1" hangingPunct="1">
              <a:buFontTx/>
              <a:buNone/>
              <a:defRPr/>
            </a:pPr>
            <a:endParaRPr lang="pt-BR" sz="900" dirty="0" smtClean="0"/>
          </a:p>
        </p:txBody>
      </p:sp>
      <p:pic>
        <p:nvPicPr>
          <p:cNvPr id="4" name="Picture 2" descr="http://www.wheatonbible.org/Content/10713/Icons/library-life-read-icon.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740900" y="4302082"/>
            <a:ext cx="2705090" cy="27050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07886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ítulo 1"/>
          <p:cNvSpPr>
            <a:spLocks noGrp="1"/>
          </p:cNvSpPr>
          <p:nvPr>
            <p:ph type="ctrTitle"/>
          </p:nvPr>
        </p:nvSpPr>
        <p:spPr/>
        <p:txBody>
          <a:bodyPr/>
          <a:lstStyle/>
          <a:p>
            <a:pPr>
              <a:buSzPct val="100000"/>
            </a:pPr>
            <a:r>
              <a:rPr lang="pt-BR" b="1" dirty="0" smtClean="0"/>
              <a:t>Revisitando Orientação a Objetos</a:t>
            </a:r>
          </a:p>
        </p:txBody>
      </p:sp>
      <p:sp>
        <p:nvSpPr>
          <p:cNvPr id="3" name="Espaço Reservado para Texto 2"/>
          <p:cNvSpPr>
            <a:spLocks noGrp="1"/>
          </p:cNvSpPr>
          <p:nvPr>
            <p:ph type="subTitle" idx="1"/>
          </p:nvPr>
        </p:nvSpPr>
        <p:spPr/>
        <p:txBody>
          <a:bodyPr>
            <a:noAutofit/>
          </a:bodyPr>
          <a:lstStyle/>
          <a:p>
            <a:pPr>
              <a:buFont typeface="Segoe UI" pitchFamily="34" charset="0"/>
              <a:buNone/>
            </a:pPr>
            <a:r>
              <a:rPr lang="pt-BR" sz="2400" dirty="0" smtClean="0">
                <a:solidFill>
                  <a:srgbClr val="FFFFFF"/>
                </a:solidFill>
              </a:rPr>
              <a:t>Arquitetura de Software</a:t>
            </a:r>
          </a:p>
          <a:p>
            <a:pPr>
              <a:buFont typeface="Segoe UI" pitchFamily="34" charset="0"/>
              <a:buNone/>
            </a:pPr>
            <a:r>
              <a:rPr lang="pt-BR" sz="2400" dirty="0" smtClean="0">
                <a:solidFill>
                  <a:srgbClr val="FFFFFF"/>
                </a:solidFill>
              </a:rPr>
              <a:t>Revisitando Orientação a Objetos</a:t>
            </a:r>
          </a:p>
          <a:p>
            <a:pPr>
              <a:buFont typeface="Segoe UI" pitchFamily="34" charset="0"/>
              <a:buNone/>
            </a:pPr>
            <a:r>
              <a:rPr lang="pt-BR" sz="2400" dirty="0" smtClean="0">
                <a:solidFill>
                  <a:srgbClr val="FFFFFF"/>
                </a:solidFill>
              </a:rPr>
              <a:t>S.O.L.I.D</a:t>
            </a:r>
          </a:p>
        </p:txBody>
      </p:sp>
    </p:spTree>
    <p:extLst>
      <p:ext uri="{BB962C8B-B14F-4D97-AF65-F5344CB8AC3E}">
        <p14:creationId xmlns:p14="http://schemas.microsoft.com/office/powerpoint/2010/main" val="30170805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20" name="Picture 5"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6" y="-136525"/>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1" name="Picture 7"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6" y="15876"/>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2" name="Picture 9"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5" y="-2365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3" name="Picture 11"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5" y="-841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4" name="Picture 13"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4375" y="68263"/>
            <a:ext cx="16002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2"/>
          <p:cNvSpPr txBox="1">
            <a:spLocks noChangeArrowheads="1"/>
          </p:cNvSpPr>
          <p:nvPr/>
        </p:nvSpPr>
        <p:spPr bwMode="auto">
          <a:xfrm>
            <a:off x="296434" y="225426"/>
            <a:ext cx="8229600" cy="98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rmAutofit/>
          </a:bodyPr>
          <a:lstStyle>
            <a:lvl1pPr algn="l" rtl="0" eaLnBrk="1" fontAlgn="base" hangingPunct="1">
              <a:spcBef>
                <a:spcPct val="0"/>
              </a:spcBef>
              <a:spcAft>
                <a:spcPct val="0"/>
              </a:spcAft>
              <a:defRPr sz="3600" kern="1200">
                <a:solidFill>
                  <a:schemeClr val="bg1"/>
                </a:solidFill>
                <a:latin typeface="+mj-lt"/>
                <a:ea typeface="+mj-ea"/>
                <a:cs typeface="+mj-cs"/>
              </a:defRPr>
            </a:lvl1pPr>
            <a:lvl2pPr algn="l" rtl="0" eaLnBrk="1" fontAlgn="base" hangingPunct="1">
              <a:spcBef>
                <a:spcPct val="0"/>
              </a:spcBef>
              <a:spcAft>
                <a:spcPct val="0"/>
              </a:spcAft>
              <a:defRPr sz="4400">
                <a:solidFill>
                  <a:schemeClr val="tx1"/>
                </a:solidFill>
                <a:latin typeface="Segoe UI Light" pitchFamily="34" charset="0"/>
              </a:defRPr>
            </a:lvl2pPr>
            <a:lvl3pPr algn="l" rtl="0" eaLnBrk="1" fontAlgn="base" hangingPunct="1">
              <a:spcBef>
                <a:spcPct val="0"/>
              </a:spcBef>
              <a:spcAft>
                <a:spcPct val="0"/>
              </a:spcAft>
              <a:defRPr sz="4400">
                <a:solidFill>
                  <a:schemeClr val="tx1"/>
                </a:solidFill>
                <a:latin typeface="Segoe UI Light" pitchFamily="34" charset="0"/>
              </a:defRPr>
            </a:lvl3pPr>
            <a:lvl4pPr algn="l" rtl="0" eaLnBrk="1" fontAlgn="base" hangingPunct="1">
              <a:spcBef>
                <a:spcPct val="0"/>
              </a:spcBef>
              <a:spcAft>
                <a:spcPct val="0"/>
              </a:spcAft>
              <a:defRPr sz="4400">
                <a:solidFill>
                  <a:schemeClr val="tx1"/>
                </a:solidFill>
                <a:latin typeface="Segoe UI Light" pitchFamily="34" charset="0"/>
              </a:defRPr>
            </a:lvl4pPr>
            <a:lvl5pPr algn="l" rtl="0" eaLnBrk="1" fontAlgn="base" hangingPunct="1">
              <a:spcBef>
                <a:spcPct val="0"/>
              </a:spcBef>
              <a:spcAft>
                <a:spcPct val="0"/>
              </a:spcAft>
              <a:defRPr sz="4400">
                <a:solidFill>
                  <a:schemeClr val="tx1"/>
                </a:solidFill>
                <a:latin typeface="Segoe UI Light" pitchFamily="34" charset="0"/>
              </a:defRPr>
            </a:lvl5pPr>
            <a:lvl6pPr marL="457200" algn="l" rtl="0" eaLnBrk="1" fontAlgn="base" hangingPunct="1">
              <a:spcBef>
                <a:spcPct val="0"/>
              </a:spcBef>
              <a:spcAft>
                <a:spcPct val="0"/>
              </a:spcAft>
              <a:defRPr sz="4400">
                <a:solidFill>
                  <a:schemeClr val="tx1"/>
                </a:solidFill>
                <a:latin typeface="Segoe UI Light" pitchFamily="34" charset="0"/>
              </a:defRPr>
            </a:lvl6pPr>
            <a:lvl7pPr marL="914400" algn="l" rtl="0" eaLnBrk="1" fontAlgn="base" hangingPunct="1">
              <a:spcBef>
                <a:spcPct val="0"/>
              </a:spcBef>
              <a:spcAft>
                <a:spcPct val="0"/>
              </a:spcAft>
              <a:defRPr sz="4400">
                <a:solidFill>
                  <a:schemeClr val="tx1"/>
                </a:solidFill>
                <a:latin typeface="Segoe UI Light" pitchFamily="34" charset="0"/>
              </a:defRPr>
            </a:lvl7pPr>
            <a:lvl8pPr marL="1371600" algn="l" rtl="0" eaLnBrk="1" fontAlgn="base" hangingPunct="1">
              <a:spcBef>
                <a:spcPct val="0"/>
              </a:spcBef>
              <a:spcAft>
                <a:spcPct val="0"/>
              </a:spcAft>
              <a:defRPr sz="4400">
                <a:solidFill>
                  <a:schemeClr val="tx1"/>
                </a:solidFill>
                <a:latin typeface="Segoe UI Light" pitchFamily="34" charset="0"/>
              </a:defRPr>
            </a:lvl8pPr>
            <a:lvl9pPr marL="1828800" algn="l" rtl="0" eaLnBrk="1" fontAlgn="base" hangingPunct="1">
              <a:spcBef>
                <a:spcPct val="0"/>
              </a:spcBef>
              <a:spcAft>
                <a:spcPct val="0"/>
              </a:spcAft>
              <a:defRPr sz="4400">
                <a:solidFill>
                  <a:schemeClr val="tx1"/>
                </a:solidFill>
                <a:latin typeface="Segoe UI Light" pitchFamily="34" charset="0"/>
              </a:defRPr>
            </a:lvl9pPr>
          </a:lstStyle>
          <a:p>
            <a:r>
              <a:rPr lang="pt-BR" dirty="0" smtClean="0"/>
              <a:t>Era uma vez.....</a:t>
            </a:r>
            <a:endParaRPr lang="pt-BR" dirty="0"/>
          </a:p>
        </p:txBody>
      </p:sp>
      <p:sp>
        <p:nvSpPr>
          <p:cNvPr id="17" name="Rectangle 3"/>
          <p:cNvSpPr>
            <a:spLocks noGrp="1" noChangeArrowheads="1"/>
          </p:cNvSpPr>
          <p:nvPr>
            <p:ph idx="1"/>
          </p:nvPr>
        </p:nvSpPr>
        <p:spPr>
          <a:xfrm>
            <a:off x="296434" y="1343776"/>
            <a:ext cx="11638474" cy="3919994"/>
          </a:xfrm>
        </p:spPr>
        <p:txBody>
          <a:bodyPr>
            <a:noAutofit/>
          </a:bodyPr>
          <a:lstStyle/>
          <a:p>
            <a:pPr marL="0" indent="0" algn="just" eaLnBrk="1" hangingPunct="1">
              <a:buFontTx/>
              <a:buNone/>
            </a:pPr>
            <a:r>
              <a:rPr lang="pt-BR" sz="4000" b="1" dirty="0" smtClean="0">
                <a:solidFill>
                  <a:schemeClr val="accent1">
                    <a:lumMod val="75000"/>
                  </a:schemeClr>
                </a:solidFill>
              </a:rPr>
              <a:t>Programação estruturada </a:t>
            </a:r>
          </a:p>
          <a:p>
            <a:pPr marL="0" indent="0" algn="just" eaLnBrk="1" hangingPunct="1">
              <a:buFontTx/>
              <a:buNone/>
            </a:pPr>
            <a:r>
              <a:rPr lang="pt-BR" sz="4000" dirty="0" smtClean="0"/>
              <a:t>É um paradigma de desenvolvimento que enfatiza a separação de funcionalidades em módulos intercambiáveis que resolvem aspectos do sistema.</a:t>
            </a:r>
          </a:p>
          <a:p>
            <a:pPr marL="0" indent="0" algn="just" eaLnBrk="1" hangingPunct="1">
              <a:buFontTx/>
              <a:buNone/>
            </a:pPr>
            <a:endParaRPr lang="pt-BR" sz="4000" dirty="0" smtClean="0"/>
          </a:p>
        </p:txBody>
      </p:sp>
    </p:spTree>
    <p:extLst>
      <p:ext uri="{BB962C8B-B14F-4D97-AF65-F5344CB8AC3E}">
        <p14:creationId xmlns:p14="http://schemas.microsoft.com/office/powerpoint/2010/main" val="924845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20" name="Picture 5"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6" y="-136525"/>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1" name="Picture 7"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6" y="15876"/>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2" name="Picture 9"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5" y="-2365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3" name="Picture 11"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5" y="-841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4" name="Picture 13"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4375" y="68263"/>
            <a:ext cx="16002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Imagem 2"/>
          <p:cNvPicPr>
            <a:picLocks noChangeAspect="1"/>
          </p:cNvPicPr>
          <p:nvPr/>
        </p:nvPicPr>
        <p:blipFill>
          <a:blip r:embed="rId4"/>
          <a:stretch>
            <a:fillRect/>
          </a:stretch>
        </p:blipFill>
        <p:spPr>
          <a:xfrm>
            <a:off x="3974940" y="1558927"/>
            <a:ext cx="4194412" cy="5114987"/>
          </a:xfrm>
          <a:prstGeom prst="rect">
            <a:avLst/>
          </a:prstGeom>
        </p:spPr>
      </p:pic>
      <p:sp>
        <p:nvSpPr>
          <p:cNvPr id="9" name="Rectangle 2"/>
          <p:cNvSpPr txBox="1">
            <a:spLocks noChangeArrowheads="1"/>
          </p:cNvSpPr>
          <p:nvPr/>
        </p:nvSpPr>
        <p:spPr bwMode="auto">
          <a:xfrm>
            <a:off x="296434" y="225426"/>
            <a:ext cx="8229600" cy="98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rmAutofit/>
          </a:bodyPr>
          <a:lstStyle>
            <a:lvl1pPr algn="l" rtl="0" eaLnBrk="1" fontAlgn="base" hangingPunct="1">
              <a:spcBef>
                <a:spcPct val="0"/>
              </a:spcBef>
              <a:spcAft>
                <a:spcPct val="0"/>
              </a:spcAft>
              <a:defRPr sz="3600" kern="1200">
                <a:solidFill>
                  <a:schemeClr val="bg1"/>
                </a:solidFill>
                <a:latin typeface="+mj-lt"/>
                <a:ea typeface="+mj-ea"/>
                <a:cs typeface="+mj-cs"/>
              </a:defRPr>
            </a:lvl1pPr>
            <a:lvl2pPr algn="l" rtl="0" eaLnBrk="1" fontAlgn="base" hangingPunct="1">
              <a:spcBef>
                <a:spcPct val="0"/>
              </a:spcBef>
              <a:spcAft>
                <a:spcPct val="0"/>
              </a:spcAft>
              <a:defRPr sz="4400">
                <a:solidFill>
                  <a:schemeClr val="tx1"/>
                </a:solidFill>
                <a:latin typeface="Segoe UI Light" pitchFamily="34" charset="0"/>
              </a:defRPr>
            </a:lvl2pPr>
            <a:lvl3pPr algn="l" rtl="0" eaLnBrk="1" fontAlgn="base" hangingPunct="1">
              <a:spcBef>
                <a:spcPct val="0"/>
              </a:spcBef>
              <a:spcAft>
                <a:spcPct val="0"/>
              </a:spcAft>
              <a:defRPr sz="4400">
                <a:solidFill>
                  <a:schemeClr val="tx1"/>
                </a:solidFill>
                <a:latin typeface="Segoe UI Light" pitchFamily="34" charset="0"/>
              </a:defRPr>
            </a:lvl3pPr>
            <a:lvl4pPr algn="l" rtl="0" eaLnBrk="1" fontAlgn="base" hangingPunct="1">
              <a:spcBef>
                <a:spcPct val="0"/>
              </a:spcBef>
              <a:spcAft>
                <a:spcPct val="0"/>
              </a:spcAft>
              <a:defRPr sz="4400">
                <a:solidFill>
                  <a:schemeClr val="tx1"/>
                </a:solidFill>
                <a:latin typeface="Segoe UI Light" pitchFamily="34" charset="0"/>
              </a:defRPr>
            </a:lvl4pPr>
            <a:lvl5pPr algn="l" rtl="0" eaLnBrk="1" fontAlgn="base" hangingPunct="1">
              <a:spcBef>
                <a:spcPct val="0"/>
              </a:spcBef>
              <a:spcAft>
                <a:spcPct val="0"/>
              </a:spcAft>
              <a:defRPr sz="4400">
                <a:solidFill>
                  <a:schemeClr val="tx1"/>
                </a:solidFill>
                <a:latin typeface="Segoe UI Light" pitchFamily="34" charset="0"/>
              </a:defRPr>
            </a:lvl5pPr>
            <a:lvl6pPr marL="457200" algn="l" rtl="0" eaLnBrk="1" fontAlgn="base" hangingPunct="1">
              <a:spcBef>
                <a:spcPct val="0"/>
              </a:spcBef>
              <a:spcAft>
                <a:spcPct val="0"/>
              </a:spcAft>
              <a:defRPr sz="4400">
                <a:solidFill>
                  <a:schemeClr val="tx1"/>
                </a:solidFill>
                <a:latin typeface="Segoe UI Light" pitchFamily="34" charset="0"/>
              </a:defRPr>
            </a:lvl6pPr>
            <a:lvl7pPr marL="914400" algn="l" rtl="0" eaLnBrk="1" fontAlgn="base" hangingPunct="1">
              <a:spcBef>
                <a:spcPct val="0"/>
              </a:spcBef>
              <a:spcAft>
                <a:spcPct val="0"/>
              </a:spcAft>
              <a:defRPr sz="4400">
                <a:solidFill>
                  <a:schemeClr val="tx1"/>
                </a:solidFill>
                <a:latin typeface="Segoe UI Light" pitchFamily="34" charset="0"/>
              </a:defRPr>
            </a:lvl7pPr>
            <a:lvl8pPr marL="1371600" algn="l" rtl="0" eaLnBrk="1" fontAlgn="base" hangingPunct="1">
              <a:spcBef>
                <a:spcPct val="0"/>
              </a:spcBef>
              <a:spcAft>
                <a:spcPct val="0"/>
              </a:spcAft>
              <a:defRPr sz="4400">
                <a:solidFill>
                  <a:schemeClr val="tx1"/>
                </a:solidFill>
                <a:latin typeface="Segoe UI Light" pitchFamily="34" charset="0"/>
              </a:defRPr>
            </a:lvl8pPr>
            <a:lvl9pPr marL="1828800" algn="l" rtl="0" eaLnBrk="1" fontAlgn="base" hangingPunct="1">
              <a:spcBef>
                <a:spcPct val="0"/>
              </a:spcBef>
              <a:spcAft>
                <a:spcPct val="0"/>
              </a:spcAft>
              <a:defRPr sz="4400">
                <a:solidFill>
                  <a:schemeClr val="tx1"/>
                </a:solidFill>
                <a:latin typeface="Segoe UI Light" pitchFamily="34" charset="0"/>
              </a:defRPr>
            </a:lvl9pPr>
          </a:lstStyle>
          <a:p>
            <a:r>
              <a:rPr lang="pt-BR" dirty="0" smtClean="0"/>
              <a:t>Era uma vez.....</a:t>
            </a:r>
            <a:endParaRPr lang="pt-BR" dirty="0"/>
          </a:p>
        </p:txBody>
      </p:sp>
    </p:spTree>
    <p:extLst>
      <p:ext uri="{BB962C8B-B14F-4D97-AF65-F5344CB8AC3E}">
        <p14:creationId xmlns:p14="http://schemas.microsoft.com/office/powerpoint/2010/main" val="364699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20" name="Picture 5"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6" y="-136525"/>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1" name="Picture 7"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6" y="15876"/>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2" name="Picture 9"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5" y="-2365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3" name="Picture 11"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5" y="-841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4" name="Picture 13"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4375" y="68263"/>
            <a:ext cx="16002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2"/>
          <p:cNvSpPr txBox="1">
            <a:spLocks noChangeArrowheads="1"/>
          </p:cNvSpPr>
          <p:nvPr/>
        </p:nvSpPr>
        <p:spPr bwMode="auto">
          <a:xfrm>
            <a:off x="296434" y="225426"/>
            <a:ext cx="8229600" cy="98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rmAutofit/>
          </a:bodyPr>
          <a:lstStyle>
            <a:lvl1pPr algn="l" rtl="0" eaLnBrk="1" fontAlgn="base" hangingPunct="1">
              <a:spcBef>
                <a:spcPct val="0"/>
              </a:spcBef>
              <a:spcAft>
                <a:spcPct val="0"/>
              </a:spcAft>
              <a:defRPr sz="3600" kern="1200">
                <a:solidFill>
                  <a:schemeClr val="bg1"/>
                </a:solidFill>
                <a:latin typeface="+mj-lt"/>
                <a:ea typeface="+mj-ea"/>
                <a:cs typeface="+mj-cs"/>
              </a:defRPr>
            </a:lvl1pPr>
            <a:lvl2pPr algn="l" rtl="0" eaLnBrk="1" fontAlgn="base" hangingPunct="1">
              <a:spcBef>
                <a:spcPct val="0"/>
              </a:spcBef>
              <a:spcAft>
                <a:spcPct val="0"/>
              </a:spcAft>
              <a:defRPr sz="4400">
                <a:solidFill>
                  <a:schemeClr val="tx1"/>
                </a:solidFill>
                <a:latin typeface="Segoe UI Light" pitchFamily="34" charset="0"/>
              </a:defRPr>
            </a:lvl2pPr>
            <a:lvl3pPr algn="l" rtl="0" eaLnBrk="1" fontAlgn="base" hangingPunct="1">
              <a:spcBef>
                <a:spcPct val="0"/>
              </a:spcBef>
              <a:spcAft>
                <a:spcPct val="0"/>
              </a:spcAft>
              <a:defRPr sz="4400">
                <a:solidFill>
                  <a:schemeClr val="tx1"/>
                </a:solidFill>
                <a:latin typeface="Segoe UI Light" pitchFamily="34" charset="0"/>
              </a:defRPr>
            </a:lvl3pPr>
            <a:lvl4pPr algn="l" rtl="0" eaLnBrk="1" fontAlgn="base" hangingPunct="1">
              <a:spcBef>
                <a:spcPct val="0"/>
              </a:spcBef>
              <a:spcAft>
                <a:spcPct val="0"/>
              </a:spcAft>
              <a:defRPr sz="4400">
                <a:solidFill>
                  <a:schemeClr val="tx1"/>
                </a:solidFill>
                <a:latin typeface="Segoe UI Light" pitchFamily="34" charset="0"/>
              </a:defRPr>
            </a:lvl4pPr>
            <a:lvl5pPr algn="l" rtl="0" eaLnBrk="1" fontAlgn="base" hangingPunct="1">
              <a:spcBef>
                <a:spcPct val="0"/>
              </a:spcBef>
              <a:spcAft>
                <a:spcPct val="0"/>
              </a:spcAft>
              <a:defRPr sz="4400">
                <a:solidFill>
                  <a:schemeClr val="tx1"/>
                </a:solidFill>
                <a:latin typeface="Segoe UI Light" pitchFamily="34" charset="0"/>
              </a:defRPr>
            </a:lvl5pPr>
            <a:lvl6pPr marL="457200" algn="l" rtl="0" eaLnBrk="1" fontAlgn="base" hangingPunct="1">
              <a:spcBef>
                <a:spcPct val="0"/>
              </a:spcBef>
              <a:spcAft>
                <a:spcPct val="0"/>
              </a:spcAft>
              <a:defRPr sz="4400">
                <a:solidFill>
                  <a:schemeClr val="tx1"/>
                </a:solidFill>
                <a:latin typeface="Segoe UI Light" pitchFamily="34" charset="0"/>
              </a:defRPr>
            </a:lvl6pPr>
            <a:lvl7pPr marL="914400" algn="l" rtl="0" eaLnBrk="1" fontAlgn="base" hangingPunct="1">
              <a:spcBef>
                <a:spcPct val="0"/>
              </a:spcBef>
              <a:spcAft>
                <a:spcPct val="0"/>
              </a:spcAft>
              <a:defRPr sz="4400">
                <a:solidFill>
                  <a:schemeClr val="tx1"/>
                </a:solidFill>
                <a:latin typeface="Segoe UI Light" pitchFamily="34" charset="0"/>
              </a:defRPr>
            </a:lvl7pPr>
            <a:lvl8pPr marL="1371600" algn="l" rtl="0" eaLnBrk="1" fontAlgn="base" hangingPunct="1">
              <a:spcBef>
                <a:spcPct val="0"/>
              </a:spcBef>
              <a:spcAft>
                <a:spcPct val="0"/>
              </a:spcAft>
              <a:defRPr sz="4400">
                <a:solidFill>
                  <a:schemeClr val="tx1"/>
                </a:solidFill>
                <a:latin typeface="Segoe UI Light" pitchFamily="34" charset="0"/>
              </a:defRPr>
            </a:lvl8pPr>
            <a:lvl9pPr marL="1828800" algn="l" rtl="0" eaLnBrk="1" fontAlgn="base" hangingPunct="1">
              <a:spcBef>
                <a:spcPct val="0"/>
              </a:spcBef>
              <a:spcAft>
                <a:spcPct val="0"/>
              </a:spcAft>
              <a:defRPr sz="4400">
                <a:solidFill>
                  <a:schemeClr val="tx1"/>
                </a:solidFill>
                <a:latin typeface="Segoe UI Light" pitchFamily="34" charset="0"/>
              </a:defRPr>
            </a:lvl9pPr>
          </a:lstStyle>
          <a:p>
            <a:r>
              <a:rPr lang="pt-BR" dirty="0" smtClean="0"/>
              <a:t>Orientação a objetos</a:t>
            </a:r>
            <a:endParaRPr lang="pt-BR" dirty="0"/>
          </a:p>
        </p:txBody>
      </p:sp>
      <p:sp>
        <p:nvSpPr>
          <p:cNvPr id="12" name="Rectangle 3"/>
          <p:cNvSpPr>
            <a:spLocks noGrp="1" noChangeArrowheads="1"/>
          </p:cNvSpPr>
          <p:nvPr>
            <p:ph idx="1"/>
          </p:nvPr>
        </p:nvSpPr>
        <p:spPr>
          <a:xfrm>
            <a:off x="296434" y="2647784"/>
            <a:ext cx="11638474" cy="2005012"/>
          </a:xfrm>
        </p:spPr>
        <p:txBody>
          <a:bodyPr>
            <a:noAutofit/>
          </a:bodyPr>
          <a:lstStyle/>
          <a:p>
            <a:pPr marL="0" indent="0" algn="just" eaLnBrk="1" hangingPunct="1">
              <a:buFontTx/>
              <a:buNone/>
            </a:pPr>
            <a:r>
              <a:rPr lang="pt-BR" sz="4000" dirty="0" smtClean="0"/>
              <a:t>OO é um paradigma de programação organizado em torno de objetos</a:t>
            </a:r>
          </a:p>
        </p:txBody>
      </p:sp>
      <p:pic>
        <p:nvPicPr>
          <p:cNvPr id="2050" name="Picture 2" descr="http://www.learningmarket.org/g/2010/logos/istock_reviewer_image_small.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47366" y="4652796"/>
            <a:ext cx="2944633" cy="22052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3373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20" name="Picture 5"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6" y="-136525"/>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1" name="Picture 7"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6" y="15876"/>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2" name="Picture 9"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5" y="-2365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3" name="Picture 11"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5" y="-841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4" name="Picture 13"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4375" y="68263"/>
            <a:ext cx="16002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2"/>
          <p:cNvSpPr txBox="1">
            <a:spLocks noChangeArrowheads="1"/>
          </p:cNvSpPr>
          <p:nvPr/>
        </p:nvSpPr>
        <p:spPr bwMode="auto">
          <a:xfrm>
            <a:off x="296434" y="225426"/>
            <a:ext cx="8229600" cy="98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rmAutofit/>
          </a:bodyPr>
          <a:lstStyle>
            <a:lvl1pPr algn="l" rtl="0" eaLnBrk="1" fontAlgn="base" hangingPunct="1">
              <a:spcBef>
                <a:spcPct val="0"/>
              </a:spcBef>
              <a:spcAft>
                <a:spcPct val="0"/>
              </a:spcAft>
              <a:defRPr sz="3600" kern="1200">
                <a:solidFill>
                  <a:schemeClr val="bg1"/>
                </a:solidFill>
                <a:latin typeface="+mj-lt"/>
                <a:ea typeface="+mj-ea"/>
                <a:cs typeface="+mj-cs"/>
              </a:defRPr>
            </a:lvl1pPr>
            <a:lvl2pPr algn="l" rtl="0" eaLnBrk="1" fontAlgn="base" hangingPunct="1">
              <a:spcBef>
                <a:spcPct val="0"/>
              </a:spcBef>
              <a:spcAft>
                <a:spcPct val="0"/>
              </a:spcAft>
              <a:defRPr sz="4400">
                <a:solidFill>
                  <a:schemeClr val="tx1"/>
                </a:solidFill>
                <a:latin typeface="Segoe UI Light" pitchFamily="34" charset="0"/>
              </a:defRPr>
            </a:lvl2pPr>
            <a:lvl3pPr algn="l" rtl="0" eaLnBrk="1" fontAlgn="base" hangingPunct="1">
              <a:spcBef>
                <a:spcPct val="0"/>
              </a:spcBef>
              <a:spcAft>
                <a:spcPct val="0"/>
              </a:spcAft>
              <a:defRPr sz="4400">
                <a:solidFill>
                  <a:schemeClr val="tx1"/>
                </a:solidFill>
                <a:latin typeface="Segoe UI Light" pitchFamily="34" charset="0"/>
              </a:defRPr>
            </a:lvl3pPr>
            <a:lvl4pPr algn="l" rtl="0" eaLnBrk="1" fontAlgn="base" hangingPunct="1">
              <a:spcBef>
                <a:spcPct val="0"/>
              </a:spcBef>
              <a:spcAft>
                <a:spcPct val="0"/>
              </a:spcAft>
              <a:defRPr sz="4400">
                <a:solidFill>
                  <a:schemeClr val="tx1"/>
                </a:solidFill>
                <a:latin typeface="Segoe UI Light" pitchFamily="34" charset="0"/>
              </a:defRPr>
            </a:lvl4pPr>
            <a:lvl5pPr algn="l" rtl="0" eaLnBrk="1" fontAlgn="base" hangingPunct="1">
              <a:spcBef>
                <a:spcPct val="0"/>
              </a:spcBef>
              <a:spcAft>
                <a:spcPct val="0"/>
              </a:spcAft>
              <a:defRPr sz="4400">
                <a:solidFill>
                  <a:schemeClr val="tx1"/>
                </a:solidFill>
                <a:latin typeface="Segoe UI Light" pitchFamily="34" charset="0"/>
              </a:defRPr>
            </a:lvl5pPr>
            <a:lvl6pPr marL="457200" algn="l" rtl="0" eaLnBrk="1" fontAlgn="base" hangingPunct="1">
              <a:spcBef>
                <a:spcPct val="0"/>
              </a:spcBef>
              <a:spcAft>
                <a:spcPct val="0"/>
              </a:spcAft>
              <a:defRPr sz="4400">
                <a:solidFill>
                  <a:schemeClr val="tx1"/>
                </a:solidFill>
                <a:latin typeface="Segoe UI Light" pitchFamily="34" charset="0"/>
              </a:defRPr>
            </a:lvl6pPr>
            <a:lvl7pPr marL="914400" algn="l" rtl="0" eaLnBrk="1" fontAlgn="base" hangingPunct="1">
              <a:spcBef>
                <a:spcPct val="0"/>
              </a:spcBef>
              <a:spcAft>
                <a:spcPct val="0"/>
              </a:spcAft>
              <a:defRPr sz="4400">
                <a:solidFill>
                  <a:schemeClr val="tx1"/>
                </a:solidFill>
                <a:latin typeface="Segoe UI Light" pitchFamily="34" charset="0"/>
              </a:defRPr>
            </a:lvl7pPr>
            <a:lvl8pPr marL="1371600" algn="l" rtl="0" eaLnBrk="1" fontAlgn="base" hangingPunct="1">
              <a:spcBef>
                <a:spcPct val="0"/>
              </a:spcBef>
              <a:spcAft>
                <a:spcPct val="0"/>
              </a:spcAft>
              <a:defRPr sz="4400">
                <a:solidFill>
                  <a:schemeClr val="tx1"/>
                </a:solidFill>
                <a:latin typeface="Segoe UI Light" pitchFamily="34" charset="0"/>
              </a:defRPr>
            </a:lvl8pPr>
            <a:lvl9pPr marL="1828800" algn="l" rtl="0" eaLnBrk="1" fontAlgn="base" hangingPunct="1">
              <a:spcBef>
                <a:spcPct val="0"/>
              </a:spcBef>
              <a:spcAft>
                <a:spcPct val="0"/>
              </a:spcAft>
              <a:defRPr sz="4400">
                <a:solidFill>
                  <a:schemeClr val="tx1"/>
                </a:solidFill>
                <a:latin typeface="Segoe UI Light" pitchFamily="34" charset="0"/>
              </a:defRPr>
            </a:lvl9pPr>
          </a:lstStyle>
          <a:p>
            <a:r>
              <a:rPr lang="pt-BR" dirty="0" smtClean="0"/>
              <a:t>É tudo sobre objetos</a:t>
            </a:r>
            <a:endParaRPr lang="pt-BR" dirty="0"/>
          </a:p>
        </p:txBody>
      </p:sp>
      <p:pic>
        <p:nvPicPr>
          <p:cNvPr id="11" name="Picture 2" descr="http://www.magicalmaths.org/wp-content/uploads/2012/11/questions_answers_3.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2235200"/>
            <a:ext cx="3810000" cy="2857500"/>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3"/>
          <p:cNvSpPr>
            <a:spLocks noGrp="1" noChangeArrowheads="1"/>
          </p:cNvSpPr>
          <p:nvPr>
            <p:ph idx="1"/>
          </p:nvPr>
        </p:nvSpPr>
        <p:spPr>
          <a:xfrm>
            <a:off x="2755900" y="2902744"/>
            <a:ext cx="9575800" cy="1522412"/>
          </a:xfrm>
        </p:spPr>
        <p:txBody>
          <a:bodyPr>
            <a:normAutofit/>
          </a:bodyPr>
          <a:lstStyle/>
          <a:p>
            <a:pPr marL="0" indent="0" algn="just" eaLnBrk="1" hangingPunct="1">
              <a:buFontTx/>
              <a:buNone/>
            </a:pPr>
            <a:r>
              <a:rPr lang="pt-BR" sz="4800" dirty="0" smtClean="0"/>
              <a:t>Como você enxerga o mundo?</a:t>
            </a:r>
          </a:p>
        </p:txBody>
      </p:sp>
    </p:spTree>
    <p:extLst>
      <p:ext uri="{BB962C8B-B14F-4D97-AF65-F5344CB8AC3E}">
        <p14:creationId xmlns:p14="http://schemas.microsoft.com/office/powerpoint/2010/main" val="3047448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Rectangle 3"/>
          <p:cNvSpPr>
            <a:spLocks noGrp="1" noChangeArrowheads="1"/>
          </p:cNvSpPr>
          <p:nvPr>
            <p:ph idx="1"/>
          </p:nvPr>
        </p:nvSpPr>
        <p:spPr>
          <a:xfrm>
            <a:off x="337752" y="1691031"/>
            <a:ext cx="11541210" cy="4525962"/>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algn="just"/>
            <a:r>
              <a:rPr lang="pt-BR" sz="2400" dirty="0"/>
              <a:t>Um </a:t>
            </a:r>
            <a:r>
              <a:rPr lang="pt-BR" sz="2400" dirty="0" smtClean="0"/>
              <a:t>objeto é </a:t>
            </a:r>
            <a:r>
              <a:rPr lang="pt-BR" sz="2400" dirty="0"/>
              <a:t>uma construção de software que encapsula estado e comportamento</a:t>
            </a:r>
          </a:p>
          <a:p>
            <a:pPr marL="342900" indent="-342900" algn="just">
              <a:buFont typeface="Arial" panose="020B0604020202020204" pitchFamily="34" charset="0"/>
              <a:buChar char="•"/>
            </a:pPr>
            <a:endParaRPr lang="pt-BR" sz="2400" dirty="0"/>
          </a:p>
          <a:p>
            <a:pPr marL="342900" indent="-342900" algn="just">
              <a:buFont typeface="Arial" panose="020B0604020202020204" pitchFamily="34" charset="0"/>
              <a:buChar char="•"/>
            </a:pPr>
            <a:endParaRPr lang="pt-BR" sz="2400" dirty="0"/>
          </a:p>
        </p:txBody>
      </p:sp>
      <p:pic>
        <p:nvPicPr>
          <p:cNvPr id="34820" name="Picture 5"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6" y="-136525"/>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1" name="Picture 7"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6" y="15876"/>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2" name="Picture 9"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5" y="-2365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3" name="Picture 11"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5" y="-841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4" name="Picture 13"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4375" y="68263"/>
            <a:ext cx="16002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2"/>
          <p:cNvSpPr txBox="1">
            <a:spLocks noChangeArrowheads="1"/>
          </p:cNvSpPr>
          <p:nvPr/>
        </p:nvSpPr>
        <p:spPr bwMode="auto">
          <a:xfrm>
            <a:off x="296434" y="225426"/>
            <a:ext cx="8229600" cy="98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rmAutofit/>
          </a:bodyPr>
          <a:lstStyle>
            <a:lvl1pPr algn="l" rtl="0" eaLnBrk="1" fontAlgn="base" hangingPunct="1">
              <a:spcBef>
                <a:spcPct val="0"/>
              </a:spcBef>
              <a:spcAft>
                <a:spcPct val="0"/>
              </a:spcAft>
              <a:defRPr sz="3600" kern="1200">
                <a:solidFill>
                  <a:schemeClr val="bg1"/>
                </a:solidFill>
                <a:latin typeface="+mj-lt"/>
                <a:ea typeface="+mj-ea"/>
                <a:cs typeface="+mj-cs"/>
              </a:defRPr>
            </a:lvl1pPr>
            <a:lvl2pPr algn="l" rtl="0" eaLnBrk="1" fontAlgn="base" hangingPunct="1">
              <a:spcBef>
                <a:spcPct val="0"/>
              </a:spcBef>
              <a:spcAft>
                <a:spcPct val="0"/>
              </a:spcAft>
              <a:defRPr sz="4400">
                <a:solidFill>
                  <a:schemeClr val="tx1"/>
                </a:solidFill>
                <a:latin typeface="Segoe UI Light" pitchFamily="34" charset="0"/>
              </a:defRPr>
            </a:lvl2pPr>
            <a:lvl3pPr algn="l" rtl="0" eaLnBrk="1" fontAlgn="base" hangingPunct="1">
              <a:spcBef>
                <a:spcPct val="0"/>
              </a:spcBef>
              <a:spcAft>
                <a:spcPct val="0"/>
              </a:spcAft>
              <a:defRPr sz="4400">
                <a:solidFill>
                  <a:schemeClr val="tx1"/>
                </a:solidFill>
                <a:latin typeface="Segoe UI Light" pitchFamily="34" charset="0"/>
              </a:defRPr>
            </a:lvl3pPr>
            <a:lvl4pPr algn="l" rtl="0" eaLnBrk="1" fontAlgn="base" hangingPunct="1">
              <a:spcBef>
                <a:spcPct val="0"/>
              </a:spcBef>
              <a:spcAft>
                <a:spcPct val="0"/>
              </a:spcAft>
              <a:defRPr sz="4400">
                <a:solidFill>
                  <a:schemeClr val="tx1"/>
                </a:solidFill>
                <a:latin typeface="Segoe UI Light" pitchFamily="34" charset="0"/>
              </a:defRPr>
            </a:lvl4pPr>
            <a:lvl5pPr algn="l" rtl="0" eaLnBrk="1" fontAlgn="base" hangingPunct="1">
              <a:spcBef>
                <a:spcPct val="0"/>
              </a:spcBef>
              <a:spcAft>
                <a:spcPct val="0"/>
              </a:spcAft>
              <a:defRPr sz="4400">
                <a:solidFill>
                  <a:schemeClr val="tx1"/>
                </a:solidFill>
                <a:latin typeface="Segoe UI Light" pitchFamily="34" charset="0"/>
              </a:defRPr>
            </a:lvl5pPr>
            <a:lvl6pPr marL="457200" algn="l" rtl="0" eaLnBrk="1" fontAlgn="base" hangingPunct="1">
              <a:spcBef>
                <a:spcPct val="0"/>
              </a:spcBef>
              <a:spcAft>
                <a:spcPct val="0"/>
              </a:spcAft>
              <a:defRPr sz="4400">
                <a:solidFill>
                  <a:schemeClr val="tx1"/>
                </a:solidFill>
                <a:latin typeface="Segoe UI Light" pitchFamily="34" charset="0"/>
              </a:defRPr>
            </a:lvl6pPr>
            <a:lvl7pPr marL="914400" algn="l" rtl="0" eaLnBrk="1" fontAlgn="base" hangingPunct="1">
              <a:spcBef>
                <a:spcPct val="0"/>
              </a:spcBef>
              <a:spcAft>
                <a:spcPct val="0"/>
              </a:spcAft>
              <a:defRPr sz="4400">
                <a:solidFill>
                  <a:schemeClr val="tx1"/>
                </a:solidFill>
                <a:latin typeface="Segoe UI Light" pitchFamily="34" charset="0"/>
              </a:defRPr>
            </a:lvl7pPr>
            <a:lvl8pPr marL="1371600" algn="l" rtl="0" eaLnBrk="1" fontAlgn="base" hangingPunct="1">
              <a:spcBef>
                <a:spcPct val="0"/>
              </a:spcBef>
              <a:spcAft>
                <a:spcPct val="0"/>
              </a:spcAft>
              <a:defRPr sz="4400">
                <a:solidFill>
                  <a:schemeClr val="tx1"/>
                </a:solidFill>
                <a:latin typeface="Segoe UI Light" pitchFamily="34" charset="0"/>
              </a:defRPr>
            </a:lvl8pPr>
            <a:lvl9pPr marL="1828800" algn="l" rtl="0" eaLnBrk="1" fontAlgn="base" hangingPunct="1">
              <a:spcBef>
                <a:spcPct val="0"/>
              </a:spcBef>
              <a:spcAft>
                <a:spcPct val="0"/>
              </a:spcAft>
              <a:defRPr sz="4400">
                <a:solidFill>
                  <a:schemeClr val="tx1"/>
                </a:solidFill>
                <a:latin typeface="Segoe UI Light" pitchFamily="34" charset="0"/>
              </a:defRPr>
            </a:lvl9pPr>
          </a:lstStyle>
          <a:p>
            <a:r>
              <a:rPr lang="pt-BR" dirty="0" smtClean="0"/>
              <a:t>É tudo sobre objetos</a:t>
            </a:r>
            <a:endParaRPr lang="pt-BR" dirty="0"/>
          </a:p>
        </p:txBody>
      </p:sp>
      <p:pic>
        <p:nvPicPr>
          <p:cNvPr id="4" name="Imagem 3"/>
          <p:cNvPicPr>
            <a:picLocks noChangeAspect="1"/>
          </p:cNvPicPr>
          <p:nvPr/>
        </p:nvPicPr>
        <p:blipFill>
          <a:blip r:embed="rId4"/>
          <a:stretch>
            <a:fillRect/>
          </a:stretch>
        </p:blipFill>
        <p:spPr>
          <a:xfrm>
            <a:off x="2938162" y="3108124"/>
            <a:ext cx="6340390" cy="2206943"/>
          </a:xfrm>
          <a:prstGeom prst="rect">
            <a:avLst/>
          </a:prstGeom>
        </p:spPr>
      </p:pic>
    </p:spTree>
    <p:extLst>
      <p:ext uri="{BB962C8B-B14F-4D97-AF65-F5344CB8AC3E}">
        <p14:creationId xmlns:p14="http://schemas.microsoft.com/office/powerpoint/2010/main" val="1649422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3" name="Rectangle 3"/>
          <p:cNvSpPr>
            <a:spLocks noGrp="1" noChangeArrowheads="1"/>
          </p:cNvSpPr>
          <p:nvPr>
            <p:ph idx="1"/>
          </p:nvPr>
        </p:nvSpPr>
        <p:spPr>
          <a:xfrm>
            <a:off x="317156" y="1616444"/>
            <a:ext cx="11479428" cy="4525962"/>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algn="just"/>
            <a:r>
              <a:rPr lang="pt-BR" sz="2400" dirty="0"/>
              <a:t>Uma classe define atributos e comportamentos padrão, compartilhados por um mesmo tipo de objeto</a:t>
            </a:r>
          </a:p>
          <a:p>
            <a:pPr algn="just"/>
            <a:endParaRPr lang="pt-BR" sz="2400" dirty="0"/>
          </a:p>
          <a:p>
            <a:pPr algn="just"/>
            <a:endParaRPr lang="pt-BR" sz="2400" dirty="0"/>
          </a:p>
        </p:txBody>
      </p:sp>
      <p:pic>
        <p:nvPicPr>
          <p:cNvPr id="35844" name="Picture 5"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6" y="-136525"/>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45" name="Picture 7"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6" y="15876"/>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46" name="Picture 9"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5" y="-2365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47" name="Picture 11"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5" y="-841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48" name="Picture 13"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4375" y="68263"/>
            <a:ext cx="16002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ítulo 1"/>
          <p:cNvSpPr>
            <a:spLocks noGrp="1"/>
          </p:cNvSpPr>
          <p:nvPr>
            <p:ph type="title"/>
          </p:nvPr>
        </p:nvSpPr>
        <p:spPr/>
        <p:txBody>
          <a:bodyPr/>
          <a:lstStyle/>
          <a:p>
            <a:r>
              <a:rPr lang="pt-BR" dirty="0" smtClean="0"/>
              <a:t>Classes</a:t>
            </a:r>
            <a:endParaRPr lang="pt-BR" dirty="0"/>
          </a:p>
        </p:txBody>
      </p:sp>
      <p:pic>
        <p:nvPicPr>
          <p:cNvPr id="11" name="Picture 2" descr="http://moodle.progdan.com/file.php/2/images/object-oriented.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79697" y="2761064"/>
            <a:ext cx="4211911" cy="367240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2347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7" name="Picture 5"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6" y="-136525"/>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08" name="Picture 7"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6" y="15876"/>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09" name="Picture 9"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5" y="-2365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10" name="Picture 11"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5" y="-841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11" name="Picture 13"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4375" y="68263"/>
            <a:ext cx="16002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14" name="Picture 4" descr="http://2.bp.blogspot.com/-O38JgEfzHOM/TfjR6_fRn8I/AAAAAAAAACw/feTdsxsltfI/s1600/hands_on.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70338" y="2349500"/>
            <a:ext cx="4286250" cy="266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ítulo 1"/>
          <p:cNvSpPr>
            <a:spLocks noGrp="1"/>
          </p:cNvSpPr>
          <p:nvPr>
            <p:ph type="title"/>
          </p:nvPr>
        </p:nvSpPr>
        <p:spPr/>
        <p:txBody>
          <a:bodyPr/>
          <a:lstStyle/>
          <a:p>
            <a:r>
              <a:rPr lang="pt-BR" dirty="0"/>
              <a:t>É tudo sobre </a:t>
            </a:r>
            <a:r>
              <a:rPr lang="pt-BR" dirty="0" smtClean="0"/>
              <a:t>objetos</a:t>
            </a:r>
            <a:endParaRPr lang="pt-BR" dirty="0"/>
          </a:p>
        </p:txBody>
      </p:sp>
    </p:spTree>
    <p:extLst>
      <p:ext uri="{BB962C8B-B14F-4D97-AF65-F5344CB8AC3E}">
        <p14:creationId xmlns:p14="http://schemas.microsoft.com/office/powerpoint/2010/main" val="2676124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20" name="Picture 5"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6" y="-136525"/>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1" name="Picture 7"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6" y="15876"/>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2" name="Picture 9"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5" y="-2365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3" name="Picture 11"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5" y="-841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4" name="Picture 13"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4375" y="68263"/>
            <a:ext cx="16002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2"/>
          <p:cNvSpPr txBox="1">
            <a:spLocks noChangeArrowheads="1"/>
          </p:cNvSpPr>
          <p:nvPr/>
        </p:nvSpPr>
        <p:spPr bwMode="auto">
          <a:xfrm>
            <a:off x="296434" y="225426"/>
            <a:ext cx="8229600" cy="98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rmAutofit/>
          </a:bodyPr>
          <a:lstStyle>
            <a:lvl1pPr algn="l" rtl="0" eaLnBrk="1" fontAlgn="base" hangingPunct="1">
              <a:spcBef>
                <a:spcPct val="0"/>
              </a:spcBef>
              <a:spcAft>
                <a:spcPct val="0"/>
              </a:spcAft>
              <a:defRPr sz="3600" kern="1200">
                <a:solidFill>
                  <a:schemeClr val="bg1"/>
                </a:solidFill>
                <a:latin typeface="+mj-lt"/>
                <a:ea typeface="+mj-ea"/>
                <a:cs typeface="+mj-cs"/>
              </a:defRPr>
            </a:lvl1pPr>
            <a:lvl2pPr algn="l" rtl="0" eaLnBrk="1" fontAlgn="base" hangingPunct="1">
              <a:spcBef>
                <a:spcPct val="0"/>
              </a:spcBef>
              <a:spcAft>
                <a:spcPct val="0"/>
              </a:spcAft>
              <a:defRPr sz="4400">
                <a:solidFill>
                  <a:schemeClr val="tx1"/>
                </a:solidFill>
                <a:latin typeface="Segoe UI Light" pitchFamily="34" charset="0"/>
              </a:defRPr>
            </a:lvl2pPr>
            <a:lvl3pPr algn="l" rtl="0" eaLnBrk="1" fontAlgn="base" hangingPunct="1">
              <a:spcBef>
                <a:spcPct val="0"/>
              </a:spcBef>
              <a:spcAft>
                <a:spcPct val="0"/>
              </a:spcAft>
              <a:defRPr sz="4400">
                <a:solidFill>
                  <a:schemeClr val="tx1"/>
                </a:solidFill>
                <a:latin typeface="Segoe UI Light" pitchFamily="34" charset="0"/>
              </a:defRPr>
            </a:lvl3pPr>
            <a:lvl4pPr algn="l" rtl="0" eaLnBrk="1" fontAlgn="base" hangingPunct="1">
              <a:spcBef>
                <a:spcPct val="0"/>
              </a:spcBef>
              <a:spcAft>
                <a:spcPct val="0"/>
              </a:spcAft>
              <a:defRPr sz="4400">
                <a:solidFill>
                  <a:schemeClr val="tx1"/>
                </a:solidFill>
                <a:latin typeface="Segoe UI Light" pitchFamily="34" charset="0"/>
              </a:defRPr>
            </a:lvl4pPr>
            <a:lvl5pPr algn="l" rtl="0" eaLnBrk="1" fontAlgn="base" hangingPunct="1">
              <a:spcBef>
                <a:spcPct val="0"/>
              </a:spcBef>
              <a:spcAft>
                <a:spcPct val="0"/>
              </a:spcAft>
              <a:defRPr sz="4400">
                <a:solidFill>
                  <a:schemeClr val="tx1"/>
                </a:solidFill>
                <a:latin typeface="Segoe UI Light" pitchFamily="34" charset="0"/>
              </a:defRPr>
            </a:lvl5pPr>
            <a:lvl6pPr marL="457200" algn="l" rtl="0" eaLnBrk="1" fontAlgn="base" hangingPunct="1">
              <a:spcBef>
                <a:spcPct val="0"/>
              </a:spcBef>
              <a:spcAft>
                <a:spcPct val="0"/>
              </a:spcAft>
              <a:defRPr sz="4400">
                <a:solidFill>
                  <a:schemeClr val="tx1"/>
                </a:solidFill>
                <a:latin typeface="Segoe UI Light" pitchFamily="34" charset="0"/>
              </a:defRPr>
            </a:lvl6pPr>
            <a:lvl7pPr marL="914400" algn="l" rtl="0" eaLnBrk="1" fontAlgn="base" hangingPunct="1">
              <a:spcBef>
                <a:spcPct val="0"/>
              </a:spcBef>
              <a:spcAft>
                <a:spcPct val="0"/>
              </a:spcAft>
              <a:defRPr sz="4400">
                <a:solidFill>
                  <a:schemeClr val="tx1"/>
                </a:solidFill>
                <a:latin typeface="Segoe UI Light" pitchFamily="34" charset="0"/>
              </a:defRPr>
            </a:lvl7pPr>
            <a:lvl8pPr marL="1371600" algn="l" rtl="0" eaLnBrk="1" fontAlgn="base" hangingPunct="1">
              <a:spcBef>
                <a:spcPct val="0"/>
              </a:spcBef>
              <a:spcAft>
                <a:spcPct val="0"/>
              </a:spcAft>
              <a:defRPr sz="4400">
                <a:solidFill>
                  <a:schemeClr val="tx1"/>
                </a:solidFill>
                <a:latin typeface="Segoe UI Light" pitchFamily="34" charset="0"/>
              </a:defRPr>
            </a:lvl8pPr>
            <a:lvl9pPr marL="1828800" algn="l" rtl="0" eaLnBrk="1" fontAlgn="base" hangingPunct="1">
              <a:spcBef>
                <a:spcPct val="0"/>
              </a:spcBef>
              <a:spcAft>
                <a:spcPct val="0"/>
              </a:spcAft>
              <a:defRPr sz="4400">
                <a:solidFill>
                  <a:schemeClr val="tx1"/>
                </a:solidFill>
                <a:latin typeface="Segoe UI Light" pitchFamily="34" charset="0"/>
              </a:defRPr>
            </a:lvl9pPr>
          </a:lstStyle>
          <a:p>
            <a:r>
              <a:rPr lang="pt-BR" dirty="0" smtClean="0"/>
              <a:t>O que nos dizem sobre OO?</a:t>
            </a:r>
            <a:endParaRPr lang="pt-BR" dirty="0"/>
          </a:p>
        </p:txBody>
      </p:sp>
      <p:sp>
        <p:nvSpPr>
          <p:cNvPr id="11" name="Rectangle 3"/>
          <p:cNvSpPr>
            <a:spLocks noGrp="1" noChangeArrowheads="1"/>
          </p:cNvSpPr>
          <p:nvPr>
            <p:ph idx="1"/>
          </p:nvPr>
        </p:nvSpPr>
        <p:spPr>
          <a:xfrm>
            <a:off x="337752" y="1691031"/>
            <a:ext cx="11541210" cy="4525962"/>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algn="just">
              <a:buFontTx/>
            </a:pPr>
            <a:endParaRPr lang="pt-BR" sz="4000" dirty="0" smtClean="0"/>
          </a:p>
          <a:p>
            <a:pPr algn="just">
              <a:buFontTx/>
            </a:pPr>
            <a:r>
              <a:rPr lang="pt-BR" sz="4000" dirty="0" smtClean="0"/>
              <a:t>“...OO nos permite, intuitivamente e naturalmente, modelar o mundo real”</a:t>
            </a:r>
          </a:p>
          <a:p>
            <a:pPr algn="ctr">
              <a:buFontTx/>
            </a:pPr>
            <a:endParaRPr lang="pt-BR" sz="4000" dirty="0"/>
          </a:p>
          <a:p>
            <a:pPr algn="just">
              <a:buFontTx/>
            </a:pPr>
            <a:endParaRPr lang="pt-BR" sz="4000" dirty="0"/>
          </a:p>
        </p:txBody>
      </p:sp>
    </p:spTree>
    <p:extLst>
      <p:ext uri="{BB962C8B-B14F-4D97-AF65-F5344CB8AC3E}">
        <p14:creationId xmlns:p14="http://schemas.microsoft.com/office/powerpoint/2010/main" val="973601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ítulo 1"/>
          <p:cNvSpPr>
            <a:spLocks noGrp="1"/>
          </p:cNvSpPr>
          <p:nvPr>
            <p:ph type="title"/>
          </p:nvPr>
        </p:nvSpPr>
        <p:spPr>
          <a:xfrm>
            <a:off x="604838" y="0"/>
            <a:ext cx="10748962" cy="1208088"/>
          </a:xfrm>
        </p:spPr>
        <p:txBody>
          <a:bodyPr/>
          <a:lstStyle/>
          <a:p>
            <a:pPr>
              <a:buSzPct val="100000"/>
            </a:pPr>
            <a:r>
              <a:rPr lang="pt-BR" dirty="0" smtClean="0">
                <a:solidFill>
                  <a:srgbClr val="FFFFFF"/>
                </a:solidFill>
              </a:rPr>
              <a:t>O Curso </a:t>
            </a:r>
            <a:r>
              <a:rPr lang="pt-BR" dirty="0" smtClean="0">
                <a:solidFill>
                  <a:srgbClr val="FFFFFF"/>
                </a:solidFill>
                <a:sym typeface="Wingdings" panose="05000000000000000000" pitchFamily="2" charset="2"/>
              </a:rPr>
              <a:t> Material e Contatos</a:t>
            </a:r>
            <a:endParaRPr lang="pt-BR" dirty="0" smtClean="0">
              <a:solidFill>
                <a:srgbClr val="FFFFFF"/>
              </a:solidFill>
            </a:endParaRPr>
          </a:p>
        </p:txBody>
      </p:sp>
      <p:sp>
        <p:nvSpPr>
          <p:cNvPr id="2" name="Retângulo 1"/>
          <p:cNvSpPr/>
          <p:nvPr/>
        </p:nvSpPr>
        <p:spPr>
          <a:xfrm>
            <a:off x="604838" y="2067339"/>
            <a:ext cx="11420786" cy="4524315"/>
          </a:xfrm>
          <a:prstGeom prst="rect">
            <a:avLst/>
          </a:prstGeom>
        </p:spPr>
        <p:txBody>
          <a:bodyPr wrap="square">
            <a:spAutoFit/>
          </a:bodyPr>
          <a:lstStyle/>
          <a:p>
            <a:r>
              <a:rPr lang="pt-BR" dirty="0">
                <a:hlinkClick r:id="rId3"/>
              </a:rPr>
              <a:t>Canal do </a:t>
            </a:r>
            <a:r>
              <a:rPr lang="pt-BR" dirty="0" err="1">
                <a:hlinkClick r:id="rId3"/>
              </a:rPr>
              <a:t>GitHub</a:t>
            </a:r>
            <a:r>
              <a:rPr lang="pt-BR" dirty="0">
                <a:hlinkClick r:id="rId3"/>
              </a:rPr>
              <a:t> com Exemplos</a:t>
            </a:r>
            <a:r>
              <a:rPr lang="pt-BR" dirty="0"/>
              <a:t/>
            </a:r>
            <a:br>
              <a:rPr lang="pt-BR" dirty="0"/>
            </a:br>
            <a:endParaRPr lang="pt-BR" dirty="0"/>
          </a:p>
          <a:p>
            <a:r>
              <a:rPr lang="pt-BR" dirty="0">
                <a:hlinkClick r:id="rId4"/>
              </a:rPr>
              <a:t>Conteúdo da </a:t>
            </a:r>
            <a:r>
              <a:rPr lang="pt-BR" dirty="0" err="1">
                <a:hlinkClick r:id="rId4"/>
              </a:rPr>
              <a:t>MBCorp</a:t>
            </a:r>
            <a:r>
              <a:rPr lang="pt-BR" dirty="0">
                <a:hlinkClick r:id="rId4"/>
              </a:rPr>
              <a:t> com links sobre assuntos relacionados com arquitetura no </a:t>
            </a:r>
            <a:r>
              <a:rPr lang="pt-BR" dirty="0" smtClean="0">
                <a:hlinkClick r:id="rId4"/>
              </a:rPr>
              <a:t>Scoop.it</a:t>
            </a:r>
            <a:r>
              <a:rPr lang="pt-BR" dirty="0"/>
              <a:t/>
            </a:r>
            <a:br>
              <a:rPr lang="pt-BR" dirty="0"/>
            </a:br>
            <a:endParaRPr lang="pt-BR" dirty="0"/>
          </a:p>
          <a:p>
            <a:r>
              <a:rPr lang="pt-BR" dirty="0">
                <a:hlinkClick r:id="rId5"/>
              </a:rPr>
              <a:t>Curta a página</a:t>
            </a:r>
            <a:r>
              <a:rPr lang="pt-BR" i="1" dirty="0">
                <a:hlinkClick r:id="rId5"/>
              </a:rPr>
              <a:t> </a:t>
            </a:r>
            <a:r>
              <a:rPr lang="pt-BR" dirty="0">
                <a:hlinkClick r:id="rId5"/>
              </a:rPr>
              <a:t> da </a:t>
            </a:r>
            <a:r>
              <a:rPr lang="pt-BR" dirty="0" err="1">
                <a:hlinkClick r:id="rId5"/>
              </a:rPr>
              <a:t>MBCorp</a:t>
            </a:r>
            <a:r>
              <a:rPr lang="pt-BR" dirty="0">
                <a:hlinkClick r:id="rId5"/>
              </a:rPr>
              <a:t> no </a:t>
            </a:r>
            <a:r>
              <a:rPr lang="pt-BR" dirty="0" err="1">
                <a:hlinkClick r:id="rId5"/>
              </a:rPr>
              <a:t>Facebook</a:t>
            </a:r>
            <a:r>
              <a:rPr lang="pt-BR" dirty="0">
                <a:hlinkClick r:id="rId5"/>
              </a:rPr>
              <a:t> e fique plugado com as novidades, artigos e promoções e workshops </a:t>
            </a:r>
            <a:r>
              <a:rPr lang="pt-BR" dirty="0" smtClean="0">
                <a:hlinkClick r:id="rId5"/>
              </a:rPr>
              <a:t>gratuitos</a:t>
            </a:r>
            <a:endParaRPr lang="pt-BR" dirty="0" smtClean="0"/>
          </a:p>
          <a:p>
            <a:endParaRPr lang="pt-BR" dirty="0"/>
          </a:p>
          <a:p>
            <a:r>
              <a:rPr lang="pt-BR" dirty="0" err="1" smtClean="0">
                <a:hlinkClick r:id="rId6"/>
              </a:rPr>
              <a:t>Forum</a:t>
            </a:r>
            <a:r>
              <a:rPr lang="pt-BR" dirty="0"/>
              <a:t/>
            </a:r>
            <a:br>
              <a:rPr lang="pt-BR" dirty="0"/>
            </a:br>
            <a:endParaRPr lang="pt-BR" dirty="0"/>
          </a:p>
          <a:p>
            <a:r>
              <a:rPr lang="pt-BR" b="1" dirty="0"/>
              <a:t>Site/Blog:</a:t>
            </a:r>
            <a:r>
              <a:rPr lang="pt-BR" dirty="0"/>
              <a:t> </a:t>
            </a:r>
            <a:r>
              <a:rPr lang="pt-BR" dirty="0" smtClean="0">
                <a:hlinkClick r:id="rId7"/>
              </a:rPr>
              <a:t>www.mbcorp.com.br</a:t>
            </a:r>
            <a:endParaRPr lang="pt-BR" dirty="0"/>
          </a:p>
          <a:p>
            <a:r>
              <a:rPr lang="pt-BR" dirty="0"/>
              <a:t/>
            </a:r>
            <a:br>
              <a:rPr lang="pt-BR" dirty="0"/>
            </a:br>
            <a:r>
              <a:rPr lang="pt-BR" b="1" dirty="0" err="1"/>
              <a:t>Twitter</a:t>
            </a:r>
            <a:r>
              <a:rPr lang="pt-BR" b="1" dirty="0"/>
              <a:t>: </a:t>
            </a:r>
            <a:r>
              <a:rPr lang="pt-BR" dirty="0"/>
              <a:t>@</a:t>
            </a:r>
            <a:r>
              <a:rPr lang="pt-BR" dirty="0" err="1"/>
              <a:t>fabiomargarito</a:t>
            </a:r>
            <a:r>
              <a:rPr lang="pt-BR" dirty="0"/>
              <a:t>  e @</a:t>
            </a:r>
            <a:r>
              <a:rPr lang="pt-BR" dirty="0" err="1"/>
              <a:t>thembcorp</a:t>
            </a:r>
            <a:r>
              <a:rPr lang="pt-BR" dirty="0"/>
              <a:t/>
            </a:r>
            <a:br>
              <a:rPr lang="pt-BR" dirty="0"/>
            </a:br>
            <a:endParaRPr lang="pt-BR" dirty="0"/>
          </a:p>
          <a:p>
            <a:r>
              <a:rPr lang="pt-BR" b="1" dirty="0"/>
              <a:t>Skype:</a:t>
            </a:r>
            <a:r>
              <a:rPr lang="pt-BR" dirty="0"/>
              <a:t> </a:t>
            </a:r>
            <a:r>
              <a:rPr lang="pt-BR" dirty="0" err="1"/>
              <a:t>fmargarito</a:t>
            </a:r>
            <a:r>
              <a:rPr lang="pt-BR" dirty="0"/>
              <a:t> ou pelo e-mail </a:t>
            </a:r>
            <a:r>
              <a:rPr lang="pt-BR" dirty="0">
                <a:hlinkClick r:id="rId8"/>
              </a:rPr>
              <a:t>fabiomargarito@live.com</a:t>
            </a:r>
            <a:r>
              <a:rPr lang="pt-BR" dirty="0"/>
              <a:t/>
            </a:r>
            <a:br>
              <a:rPr lang="pt-BR" dirty="0"/>
            </a:br>
            <a:endParaRPr lang="pt-BR" dirty="0"/>
          </a:p>
          <a:p>
            <a:r>
              <a:rPr lang="pt-BR" b="1" dirty="0"/>
              <a:t>Google Talk: </a:t>
            </a:r>
            <a:r>
              <a:rPr lang="pt-BR" dirty="0">
                <a:hlinkClick r:id="rId9"/>
              </a:rPr>
              <a:t>fabiomargarito@gmail.com</a:t>
            </a:r>
            <a:endParaRPr lang="pt-BR" dirty="0">
              <a:effectLst/>
            </a:endParaRPr>
          </a:p>
        </p:txBody>
      </p:sp>
    </p:spTree>
    <p:extLst>
      <p:ext uri="{BB962C8B-B14F-4D97-AF65-F5344CB8AC3E}">
        <p14:creationId xmlns:p14="http://schemas.microsoft.com/office/powerpoint/2010/main" val="775198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20" name="Picture 5"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6" y="-136525"/>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1" name="Picture 7"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6" y="15876"/>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2" name="Picture 9"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5" y="-2365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3" name="Picture 11"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5" y="-841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4" name="Picture 13"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4375" y="68263"/>
            <a:ext cx="16002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2"/>
          <p:cNvSpPr txBox="1">
            <a:spLocks noChangeArrowheads="1"/>
          </p:cNvSpPr>
          <p:nvPr/>
        </p:nvSpPr>
        <p:spPr bwMode="auto">
          <a:xfrm>
            <a:off x="296434" y="225426"/>
            <a:ext cx="8229600" cy="98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rmAutofit/>
          </a:bodyPr>
          <a:lstStyle>
            <a:lvl1pPr algn="l" rtl="0" eaLnBrk="1" fontAlgn="base" hangingPunct="1">
              <a:spcBef>
                <a:spcPct val="0"/>
              </a:spcBef>
              <a:spcAft>
                <a:spcPct val="0"/>
              </a:spcAft>
              <a:defRPr sz="3600" kern="1200">
                <a:solidFill>
                  <a:schemeClr val="bg1"/>
                </a:solidFill>
                <a:latin typeface="+mj-lt"/>
                <a:ea typeface="+mj-ea"/>
                <a:cs typeface="+mj-cs"/>
              </a:defRPr>
            </a:lvl1pPr>
            <a:lvl2pPr algn="l" rtl="0" eaLnBrk="1" fontAlgn="base" hangingPunct="1">
              <a:spcBef>
                <a:spcPct val="0"/>
              </a:spcBef>
              <a:spcAft>
                <a:spcPct val="0"/>
              </a:spcAft>
              <a:defRPr sz="4400">
                <a:solidFill>
                  <a:schemeClr val="tx1"/>
                </a:solidFill>
                <a:latin typeface="Segoe UI Light" pitchFamily="34" charset="0"/>
              </a:defRPr>
            </a:lvl2pPr>
            <a:lvl3pPr algn="l" rtl="0" eaLnBrk="1" fontAlgn="base" hangingPunct="1">
              <a:spcBef>
                <a:spcPct val="0"/>
              </a:spcBef>
              <a:spcAft>
                <a:spcPct val="0"/>
              </a:spcAft>
              <a:defRPr sz="4400">
                <a:solidFill>
                  <a:schemeClr val="tx1"/>
                </a:solidFill>
                <a:latin typeface="Segoe UI Light" pitchFamily="34" charset="0"/>
              </a:defRPr>
            </a:lvl3pPr>
            <a:lvl4pPr algn="l" rtl="0" eaLnBrk="1" fontAlgn="base" hangingPunct="1">
              <a:spcBef>
                <a:spcPct val="0"/>
              </a:spcBef>
              <a:spcAft>
                <a:spcPct val="0"/>
              </a:spcAft>
              <a:defRPr sz="4400">
                <a:solidFill>
                  <a:schemeClr val="tx1"/>
                </a:solidFill>
                <a:latin typeface="Segoe UI Light" pitchFamily="34" charset="0"/>
              </a:defRPr>
            </a:lvl4pPr>
            <a:lvl5pPr algn="l" rtl="0" eaLnBrk="1" fontAlgn="base" hangingPunct="1">
              <a:spcBef>
                <a:spcPct val="0"/>
              </a:spcBef>
              <a:spcAft>
                <a:spcPct val="0"/>
              </a:spcAft>
              <a:defRPr sz="4400">
                <a:solidFill>
                  <a:schemeClr val="tx1"/>
                </a:solidFill>
                <a:latin typeface="Segoe UI Light" pitchFamily="34" charset="0"/>
              </a:defRPr>
            </a:lvl5pPr>
            <a:lvl6pPr marL="457200" algn="l" rtl="0" eaLnBrk="1" fontAlgn="base" hangingPunct="1">
              <a:spcBef>
                <a:spcPct val="0"/>
              </a:spcBef>
              <a:spcAft>
                <a:spcPct val="0"/>
              </a:spcAft>
              <a:defRPr sz="4400">
                <a:solidFill>
                  <a:schemeClr val="tx1"/>
                </a:solidFill>
                <a:latin typeface="Segoe UI Light" pitchFamily="34" charset="0"/>
              </a:defRPr>
            </a:lvl6pPr>
            <a:lvl7pPr marL="914400" algn="l" rtl="0" eaLnBrk="1" fontAlgn="base" hangingPunct="1">
              <a:spcBef>
                <a:spcPct val="0"/>
              </a:spcBef>
              <a:spcAft>
                <a:spcPct val="0"/>
              </a:spcAft>
              <a:defRPr sz="4400">
                <a:solidFill>
                  <a:schemeClr val="tx1"/>
                </a:solidFill>
                <a:latin typeface="Segoe UI Light" pitchFamily="34" charset="0"/>
              </a:defRPr>
            </a:lvl7pPr>
            <a:lvl8pPr marL="1371600" algn="l" rtl="0" eaLnBrk="1" fontAlgn="base" hangingPunct="1">
              <a:spcBef>
                <a:spcPct val="0"/>
              </a:spcBef>
              <a:spcAft>
                <a:spcPct val="0"/>
              </a:spcAft>
              <a:defRPr sz="4400">
                <a:solidFill>
                  <a:schemeClr val="tx1"/>
                </a:solidFill>
                <a:latin typeface="Segoe UI Light" pitchFamily="34" charset="0"/>
              </a:defRPr>
            </a:lvl8pPr>
            <a:lvl9pPr marL="1828800" algn="l" rtl="0" eaLnBrk="1" fontAlgn="base" hangingPunct="1">
              <a:spcBef>
                <a:spcPct val="0"/>
              </a:spcBef>
              <a:spcAft>
                <a:spcPct val="0"/>
              </a:spcAft>
              <a:defRPr sz="4400">
                <a:solidFill>
                  <a:schemeClr val="tx1"/>
                </a:solidFill>
                <a:latin typeface="Segoe UI Light" pitchFamily="34" charset="0"/>
              </a:defRPr>
            </a:lvl9pPr>
          </a:lstStyle>
          <a:p>
            <a:r>
              <a:rPr lang="pt-BR" dirty="0" smtClean="0"/>
              <a:t>O que nos dizem sobre OO?</a:t>
            </a:r>
            <a:endParaRPr lang="pt-BR" dirty="0"/>
          </a:p>
        </p:txBody>
      </p:sp>
      <p:sp>
        <p:nvSpPr>
          <p:cNvPr id="11" name="Rectangle 3"/>
          <p:cNvSpPr>
            <a:spLocks noGrp="1" noChangeArrowheads="1"/>
          </p:cNvSpPr>
          <p:nvPr>
            <p:ph idx="1"/>
          </p:nvPr>
        </p:nvSpPr>
        <p:spPr>
          <a:xfrm>
            <a:off x="337752" y="1691031"/>
            <a:ext cx="11541210" cy="4525962"/>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algn="just">
              <a:buFontTx/>
            </a:pPr>
            <a:endParaRPr lang="pt-BR" sz="4000" dirty="0" smtClean="0"/>
          </a:p>
          <a:p>
            <a:pPr algn="just">
              <a:buFontTx/>
            </a:pPr>
            <a:r>
              <a:rPr lang="pt-BR" sz="4000" dirty="0" smtClean="0"/>
              <a:t>“A principal vantagem da OO é possibilidade de  tornar possível e direta a correspondência do mundo no modelo”</a:t>
            </a:r>
            <a:endParaRPr lang="pt-BR" sz="4000" dirty="0"/>
          </a:p>
          <a:p>
            <a:pPr algn="just">
              <a:buFontTx/>
            </a:pPr>
            <a:endParaRPr lang="pt-BR" sz="4000" dirty="0"/>
          </a:p>
          <a:p>
            <a:pPr algn="just">
              <a:buFontTx/>
            </a:pPr>
            <a:endParaRPr lang="pt-BR" sz="4000" dirty="0"/>
          </a:p>
        </p:txBody>
      </p:sp>
    </p:spTree>
    <p:extLst>
      <p:ext uri="{BB962C8B-B14F-4D97-AF65-F5344CB8AC3E}">
        <p14:creationId xmlns:p14="http://schemas.microsoft.com/office/powerpoint/2010/main" val="19255750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20" name="Picture 5"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6" y="-136525"/>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1" name="Picture 7"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6" y="15876"/>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2" name="Picture 9"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5" y="-2365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3" name="Picture 11"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5" y="-841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4" name="Picture 13"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4375" y="68263"/>
            <a:ext cx="16002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2"/>
          <p:cNvSpPr txBox="1">
            <a:spLocks noChangeArrowheads="1"/>
          </p:cNvSpPr>
          <p:nvPr/>
        </p:nvSpPr>
        <p:spPr bwMode="auto">
          <a:xfrm>
            <a:off x="296434" y="225426"/>
            <a:ext cx="8229600" cy="98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rmAutofit/>
          </a:bodyPr>
          <a:lstStyle>
            <a:lvl1pPr algn="l" rtl="0" eaLnBrk="1" fontAlgn="base" hangingPunct="1">
              <a:spcBef>
                <a:spcPct val="0"/>
              </a:spcBef>
              <a:spcAft>
                <a:spcPct val="0"/>
              </a:spcAft>
              <a:defRPr sz="3600" kern="1200">
                <a:solidFill>
                  <a:schemeClr val="bg1"/>
                </a:solidFill>
                <a:latin typeface="+mj-lt"/>
                <a:ea typeface="+mj-ea"/>
                <a:cs typeface="+mj-cs"/>
              </a:defRPr>
            </a:lvl1pPr>
            <a:lvl2pPr algn="l" rtl="0" eaLnBrk="1" fontAlgn="base" hangingPunct="1">
              <a:spcBef>
                <a:spcPct val="0"/>
              </a:spcBef>
              <a:spcAft>
                <a:spcPct val="0"/>
              </a:spcAft>
              <a:defRPr sz="4400">
                <a:solidFill>
                  <a:schemeClr val="tx1"/>
                </a:solidFill>
                <a:latin typeface="Segoe UI Light" pitchFamily="34" charset="0"/>
              </a:defRPr>
            </a:lvl2pPr>
            <a:lvl3pPr algn="l" rtl="0" eaLnBrk="1" fontAlgn="base" hangingPunct="1">
              <a:spcBef>
                <a:spcPct val="0"/>
              </a:spcBef>
              <a:spcAft>
                <a:spcPct val="0"/>
              </a:spcAft>
              <a:defRPr sz="4400">
                <a:solidFill>
                  <a:schemeClr val="tx1"/>
                </a:solidFill>
                <a:latin typeface="Segoe UI Light" pitchFamily="34" charset="0"/>
              </a:defRPr>
            </a:lvl3pPr>
            <a:lvl4pPr algn="l" rtl="0" eaLnBrk="1" fontAlgn="base" hangingPunct="1">
              <a:spcBef>
                <a:spcPct val="0"/>
              </a:spcBef>
              <a:spcAft>
                <a:spcPct val="0"/>
              </a:spcAft>
              <a:defRPr sz="4400">
                <a:solidFill>
                  <a:schemeClr val="tx1"/>
                </a:solidFill>
                <a:latin typeface="Segoe UI Light" pitchFamily="34" charset="0"/>
              </a:defRPr>
            </a:lvl4pPr>
            <a:lvl5pPr algn="l" rtl="0" eaLnBrk="1" fontAlgn="base" hangingPunct="1">
              <a:spcBef>
                <a:spcPct val="0"/>
              </a:spcBef>
              <a:spcAft>
                <a:spcPct val="0"/>
              </a:spcAft>
              <a:defRPr sz="4400">
                <a:solidFill>
                  <a:schemeClr val="tx1"/>
                </a:solidFill>
                <a:latin typeface="Segoe UI Light" pitchFamily="34" charset="0"/>
              </a:defRPr>
            </a:lvl5pPr>
            <a:lvl6pPr marL="457200" algn="l" rtl="0" eaLnBrk="1" fontAlgn="base" hangingPunct="1">
              <a:spcBef>
                <a:spcPct val="0"/>
              </a:spcBef>
              <a:spcAft>
                <a:spcPct val="0"/>
              </a:spcAft>
              <a:defRPr sz="4400">
                <a:solidFill>
                  <a:schemeClr val="tx1"/>
                </a:solidFill>
                <a:latin typeface="Segoe UI Light" pitchFamily="34" charset="0"/>
              </a:defRPr>
            </a:lvl6pPr>
            <a:lvl7pPr marL="914400" algn="l" rtl="0" eaLnBrk="1" fontAlgn="base" hangingPunct="1">
              <a:spcBef>
                <a:spcPct val="0"/>
              </a:spcBef>
              <a:spcAft>
                <a:spcPct val="0"/>
              </a:spcAft>
              <a:defRPr sz="4400">
                <a:solidFill>
                  <a:schemeClr val="tx1"/>
                </a:solidFill>
                <a:latin typeface="Segoe UI Light" pitchFamily="34" charset="0"/>
              </a:defRPr>
            </a:lvl7pPr>
            <a:lvl8pPr marL="1371600" algn="l" rtl="0" eaLnBrk="1" fontAlgn="base" hangingPunct="1">
              <a:spcBef>
                <a:spcPct val="0"/>
              </a:spcBef>
              <a:spcAft>
                <a:spcPct val="0"/>
              </a:spcAft>
              <a:defRPr sz="4400">
                <a:solidFill>
                  <a:schemeClr val="tx1"/>
                </a:solidFill>
                <a:latin typeface="Segoe UI Light" pitchFamily="34" charset="0"/>
              </a:defRPr>
            </a:lvl8pPr>
            <a:lvl9pPr marL="1828800" algn="l" rtl="0" eaLnBrk="1" fontAlgn="base" hangingPunct="1">
              <a:spcBef>
                <a:spcPct val="0"/>
              </a:spcBef>
              <a:spcAft>
                <a:spcPct val="0"/>
              </a:spcAft>
              <a:defRPr sz="4400">
                <a:solidFill>
                  <a:schemeClr val="tx1"/>
                </a:solidFill>
                <a:latin typeface="Segoe UI Light" pitchFamily="34" charset="0"/>
              </a:defRPr>
            </a:lvl9pPr>
          </a:lstStyle>
          <a:p>
            <a:r>
              <a:rPr lang="pt-BR" dirty="0" smtClean="0"/>
              <a:t>Regras para modelagem Mundo Real</a:t>
            </a:r>
            <a:endParaRPr lang="pt-BR" dirty="0"/>
          </a:p>
        </p:txBody>
      </p:sp>
      <p:sp>
        <p:nvSpPr>
          <p:cNvPr id="11" name="Rectangle 3"/>
          <p:cNvSpPr>
            <a:spLocks noGrp="1" noChangeArrowheads="1"/>
          </p:cNvSpPr>
          <p:nvPr>
            <p:ph idx="1"/>
          </p:nvPr>
        </p:nvSpPr>
        <p:spPr>
          <a:xfrm>
            <a:off x="337752" y="1691031"/>
            <a:ext cx="11541210" cy="4525962"/>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marL="571500" indent="-571500" algn="just">
              <a:buFont typeface="Arial" panose="020B0604020202020204" pitchFamily="34" charset="0"/>
              <a:buChar char="•"/>
            </a:pPr>
            <a:r>
              <a:rPr lang="pt-BR" sz="2400" dirty="0"/>
              <a:t>Identificar classes relevantes de acordo com o mundo </a:t>
            </a:r>
            <a:r>
              <a:rPr lang="pt-BR" sz="2400" dirty="0" smtClean="0"/>
              <a:t>real</a:t>
            </a:r>
          </a:p>
          <a:p>
            <a:pPr marL="571500" indent="-571500" algn="just">
              <a:buFont typeface="Arial" panose="020B0604020202020204" pitchFamily="34" charset="0"/>
              <a:buChar char="•"/>
            </a:pPr>
            <a:r>
              <a:rPr lang="pt-BR" sz="2400" dirty="0">
                <a:solidFill>
                  <a:schemeClr val="accent1">
                    <a:lumMod val="75000"/>
                  </a:schemeClr>
                </a:solidFill>
              </a:rPr>
              <a:t>Definir os atributos das classes de acordo </a:t>
            </a:r>
            <a:r>
              <a:rPr lang="pt-BR" sz="2400" dirty="0" smtClean="0">
                <a:solidFill>
                  <a:schemeClr val="accent1">
                    <a:lumMod val="75000"/>
                  </a:schemeClr>
                </a:solidFill>
              </a:rPr>
              <a:t>com os </a:t>
            </a:r>
            <a:r>
              <a:rPr lang="pt-BR" sz="2400" dirty="0">
                <a:solidFill>
                  <a:schemeClr val="accent1">
                    <a:lumMod val="75000"/>
                  </a:schemeClr>
                </a:solidFill>
              </a:rPr>
              <a:t>dados da </a:t>
            </a:r>
            <a:r>
              <a:rPr lang="pt-BR" sz="2400" dirty="0" smtClean="0">
                <a:solidFill>
                  <a:schemeClr val="accent1">
                    <a:lumMod val="75000"/>
                  </a:schemeClr>
                </a:solidFill>
              </a:rPr>
              <a:t>entidade</a:t>
            </a:r>
          </a:p>
          <a:p>
            <a:pPr marL="571500" indent="-571500" algn="just">
              <a:buFont typeface="Arial" panose="020B0604020202020204" pitchFamily="34" charset="0"/>
              <a:buChar char="•"/>
            </a:pPr>
            <a:r>
              <a:rPr lang="pt-BR" sz="2400" dirty="0" smtClean="0"/>
              <a:t>Atribuir comportamentos as classes de acordo com as funções das entidades</a:t>
            </a:r>
          </a:p>
          <a:p>
            <a:pPr marL="571500" indent="-571500" algn="just">
              <a:buFont typeface="Arial" panose="020B0604020202020204" pitchFamily="34" charset="0"/>
              <a:buChar char="•"/>
            </a:pPr>
            <a:r>
              <a:rPr lang="pt-BR" sz="2400" dirty="0" smtClean="0">
                <a:solidFill>
                  <a:schemeClr val="accent1">
                    <a:lumMod val="75000"/>
                  </a:schemeClr>
                </a:solidFill>
              </a:rPr>
              <a:t>Identificar associações de acordo com os relacionamentos entre as entidades</a:t>
            </a:r>
          </a:p>
          <a:p>
            <a:pPr algn="just">
              <a:buFontTx/>
            </a:pPr>
            <a:endParaRPr lang="pt-BR" sz="3600" dirty="0"/>
          </a:p>
        </p:txBody>
      </p:sp>
    </p:spTree>
    <p:extLst>
      <p:ext uri="{BB962C8B-B14F-4D97-AF65-F5344CB8AC3E}">
        <p14:creationId xmlns:p14="http://schemas.microsoft.com/office/powerpoint/2010/main" val="3737943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31" name="Retângulo de cantos arredondados 52230"/>
          <p:cNvSpPr/>
          <p:nvPr/>
        </p:nvSpPr>
        <p:spPr>
          <a:xfrm>
            <a:off x="1998930" y="1511800"/>
            <a:ext cx="8312520" cy="5259754"/>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pt-BR" dirty="0">
              <a:solidFill>
                <a:srgbClr val="FF0000"/>
              </a:solidFill>
            </a:endParaRPr>
          </a:p>
        </p:txBody>
      </p:sp>
      <p:sp>
        <p:nvSpPr>
          <p:cNvPr id="106499" name="Rectangle 3"/>
          <p:cNvSpPr>
            <a:spLocks noGrp="1" noChangeArrowheads="1"/>
          </p:cNvSpPr>
          <p:nvPr>
            <p:ph idx="1"/>
          </p:nvPr>
        </p:nvSpPr>
        <p:spPr>
          <a:xfrm>
            <a:off x="1986610" y="2184036"/>
            <a:ext cx="8229600" cy="4525962"/>
          </a:xfrm>
        </p:spPr>
        <p:txBody>
          <a:bodyPr/>
          <a:lstStyle/>
          <a:p>
            <a:pPr>
              <a:defRPr/>
            </a:pPr>
            <a:endParaRPr lang="pt-BR" dirty="0"/>
          </a:p>
          <a:p>
            <a:pPr eaLnBrk="1" hangingPunct="1">
              <a:defRPr/>
            </a:pPr>
            <a:endParaRPr lang="pt-BR" sz="4000" dirty="0"/>
          </a:p>
          <a:p>
            <a:pPr>
              <a:defRPr/>
            </a:pPr>
            <a:endParaRPr lang="pt-BR" b="1" dirty="0" smtClean="0"/>
          </a:p>
        </p:txBody>
      </p:sp>
      <p:pic>
        <p:nvPicPr>
          <p:cNvPr id="52228" name="Picture 5"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6" y="-136525"/>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29" name="Picture 7"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6" y="15876"/>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30" name="Picture 9"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5" y="-2365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ítulo 2"/>
          <p:cNvSpPr>
            <a:spLocks noGrp="1"/>
          </p:cNvSpPr>
          <p:nvPr>
            <p:ph type="title"/>
          </p:nvPr>
        </p:nvSpPr>
        <p:spPr/>
        <p:txBody>
          <a:bodyPr/>
          <a:lstStyle/>
          <a:p>
            <a:r>
              <a:rPr lang="pt-BR" dirty="0" smtClean="0"/>
              <a:t>Agendamento e consulta de resultados de Exames Clínicos</a:t>
            </a:r>
            <a:endParaRPr lang="pt-BR" dirty="0"/>
          </a:p>
        </p:txBody>
      </p:sp>
      <p:pic>
        <p:nvPicPr>
          <p:cNvPr id="2050" name="Picture 2" descr="http://icons.iconarchive.com/icons/iconshock/real-vista-networking/128/guard-ico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6154" y="4033868"/>
            <a:ext cx="1294607" cy="1294609"/>
          </a:xfrm>
          <a:prstGeom prst="rect">
            <a:avLst/>
          </a:prstGeom>
          <a:noFill/>
          <a:extLst>
            <a:ext uri="{909E8E84-426E-40DD-AFC4-6F175D3DCCD1}">
              <a14:hiddenFill xmlns:a14="http://schemas.microsoft.com/office/drawing/2010/main">
                <a:solidFill>
                  <a:srgbClr val="FFFFFF"/>
                </a:solidFill>
              </a14:hiddenFill>
            </a:ext>
          </a:extLst>
        </p:spPr>
      </p:pic>
      <p:sp>
        <p:nvSpPr>
          <p:cNvPr id="8" name="Elipse 7"/>
          <p:cNvSpPr/>
          <p:nvPr/>
        </p:nvSpPr>
        <p:spPr>
          <a:xfrm>
            <a:off x="5018377" y="4230002"/>
            <a:ext cx="2110154" cy="73464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t>Agendar Exame</a:t>
            </a:r>
            <a:endParaRPr lang="pt-BR" dirty="0"/>
          </a:p>
        </p:txBody>
      </p:sp>
      <p:sp>
        <p:nvSpPr>
          <p:cNvPr id="16" name="Elipse 15"/>
          <p:cNvSpPr/>
          <p:nvPr/>
        </p:nvSpPr>
        <p:spPr>
          <a:xfrm>
            <a:off x="5081769" y="5305275"/>
            <a:ext cx="2110154" cy="76230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t>Consultar Resultado</a:t>
            </a:r>
            <a:endParaRPr lang="pt-BR" dirty="0"/>
          </a:p>
        </p:txBody>
      </p:sp>
      <p:pic>
        <p:nvPicPr>
          <p:cNvPr id="10" name="Imagem 9"/>
          <p:cNvPicPr>
            <a:picLocks noChangeAspect="1"/>
          </p:cNvPicPr>
          <p:nvPr/>
        </p:nvPicPr>
        <p:blipFill>
          <a:blip r:embed="rId5"/>
          <a:stretch>
            <a:fillRect/>
          </a:stretch>
        </p:blipFill>
        <p:spPr>
          <a:xfrm>
            <a:off x="10481294" y="4205386"/>
            <a:ext cx="1071683" cy="1071683"/>
          </a:xfrm>
          <a:prstGeom prst="rect">
            <a:avLst/>
          </a:prstGeom>
        </p:spPr>
      </p:pic>
      <p:cxnSp>
        <p:nvCxnSpPr>
          <p:cNvPr id="14" name="Conector reto 13"/>
          <p:cNvCxnSpPr/>
          <p:nvPr/>
        </p:nvCxnSpPr>
        <p:spPr>
          <a:xfrm>
            <a:off x="1679575" y="4570174"/>
            <a:ext cx="3113793" cy="51813"/>
          </a:xfrm>
          <a:prstGeom prst="line">
            <a:avLst/>
          </a:prstGeom>
          <a:ln w="38100"/>
        </p:spPr>
        <p:style>
          <a:lnRef idx="3">
            <a:schemeClr val="dk1"/>
          </a:lnRef>
          <a:fillRef idx="0">
            <a:schemeClr val="dk1"/>
          </a:fillRef>
          <a:effectRef idx="2">
            <a:schemeClr val="dk1"/>
          </a:effectRef>
          <a:fontRef idx="minor">
            <a:schemeClr val="tx1"/>
          </a:fontRef>
        </p:style>
      </p:cxnSp>
      <p:cxnSp>
        <p:nvCxnSpPr>
          <p:cNvPr id="26" name="Conector reto 25"/>
          <p:cNvCxnSpPr/>
          <p:nvPr/>
        </p:nvCxnSpPr>
        <p:spPr>
          <a:xfrm flipV="1">
            <a:off x="7411208" y="4543024"/>
            <a:ext cx="3028626" cy="54301"/>
          </a:xfrm>
          <a:prstGeom prst="line">
            <a:avLst/>
          </a:prstGeom>
          <a:ln w="41275"/>
        </p:spPr>
        <p:style>
          <a:lnRef idx="3">
            <a:schemeClr val="dk1"/>
          </a:lnRef>
          <a:fillRef idx="0">
            <a:schemeClr val="dk1"/>
          </a:fillRef>
          <a:effectRef idx="2">
            <a:schemeClr val="dk1"/>
          </a:effectRef>
          <a:fontRef idx="minor">
            <a:schemeClr val="tx1"/>
          </a:fontRef>
        </p:style>
      </p:cxnSp>
      <p:cxnSp>
        <p:nvCxnSpPr>
          <p:cNvPr id="23" name="Conector de seta reta 22"/>
          <p:cNvCxnSpPr>
            <a:endCxn id="8" idx="7"/>
          </p:cNvCxnSpPr>
          <p:nvPr/>
        </p:nvCxnSpPr>
        <p:spPr>
          <a:xfrm flipH="1">
            <a:off x="6819506" y="3632149"/>
            <a:ext cx="654874" cy="705439"/>
          </a:xfrm>
          <a:prstGeom prst="straightConnector1">
            <a:avLst/>
          </a:prstGeom>
          <a:ln w="381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4" name="CaixaDeTexto 23"/>
          <p:cNvSpPr txBox="1"/>
          <p:nvPr/>
        </p:nvSpPr>
        <p:spPr>
          <a:xfrm>
            <a:off x="7241399" y="3864678"/>
            <a:ext cx="1080745" cy="276999"/>
          </a:xfrm>
          <a:prstGeom prst="rect">
            <a:avLst/>
          </a:prstGeom>
          <a:noFill/>
        </p:spPr>
        <p:txBody>
          <a:bodyPr wrap="none" rtlCol="0">
            <a:spAutoFit/>
          </a:bodyPr>
          <a:lstStyle/>
          <a:p>
            <a:r>
              <a:rPr lang="pt-BR" sz="1200" dirty="0" smtClean="0"/>
              <a:t>&lt;&lt;</a:t>
            </a:r>
            <a:r>
              <a:rPr lang="pt-BR" sz="1200" dirty="0" err="1" smtClean="0"/>
              <a:t>extends</a:t>
            </a:r>
            <a:r>
              <a:rPr lang="pt-BR" sz="1200" dirty="0" smtClean="0"/>
              <a:t>&gt;&gt;</a:t>
            </a:r>
            <a:endParaRPr lang="pt-BR" sz="1200" dirty="0"/>
          </a:p>
        </p:txBody>
      </p:sp>
      <p:sp>
        <p:nvSpPr>
          <p:cNvPr id="32" name="Elipse 31"/>
          <p:cNvSpPr/>
          <p:nvPr/>
        </p:nvSpPr>
        <p:spPr>
          <a:xfrm>
            <a:off x="2080405" y="2452131"/>
            <a:ext cx="3644156" cy="13064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t>Gerar Usuário e Senha para Consulta de resultado(Credencial)</a:t>
            </a:r>
            <a:endParaRPr lang="pt-BR" dirty="0"/>
          </a:p>
        </p:txBody>
      </p:sp>
      <p:cxnSp>
        <p:nvCxnSpPr>
          <p:cNvPr id="33" name="Conector de seta reta 32"/>
          <p:cNvCxnSpPr/>
          <p:nvPr/>
        </p:nvCxnSpPr>
        <p:spPr>
          <a:xfrm flipH="1" flipV="1">
            <a:off x="4367847" y="3732312"/>
            <a:ext cx="713922" cy="544932"/>
          </a:xfrm>
          <a:prstGeom prst="straightConnector1">
            <a:avLst/>
          </a:prstGeom>
          <a:ln w="381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7" name="Conector reto 36"/>
          <p:cNvCxnSpPr/>
          <p:nvPr/>
        </p:nvCxnSpPr>
        <p:spPr>
          <a:xfrm flipV="1">
            <a:off x="7411208" y="5016823"/>
            <a:ext cx="3028626" cy="568056"/>
          </a:xfrm>
          <a:prstGeom prst="line">
            <a:avLst/>
          </a:prstGeom>
          <a:ln w="41275"/>
        </p:spPr>
        <p:style>
          <a:lnRef idx="3">
            <a:schemeClr val="dk1"/>
          </a:lnRef>
          <a:fillRef idx="0">
            <a:schemeClr val="dk1"/>
          </a:fillRef>
          <a:effectRef idx="2">
            <a:schemeClr val="dk1"/>
          </a:effectRef>
          <a:fontRef idx="minor">
            <a:schemeClr val="tx1"/>
          </a:fontRef>
        </p:style>
      </p:cxnSp>
      <p:sp>
        <p:nvSpPr>
          <p:cNvPr id="40" name="CaixaDeTexto 39"/>
          <p:cNvSpPr txBox="1"/>
          <p:nvPr/>
        </p:nvSpPr>
        <p:spPr>
          <a:xfrm>
            <a:off x="5049911" y="3740895"/>
            <a:ext cx="1104790" cy="276999"/>
          </a:xfrm>
          <a:prstGeom prst="rect">
            <a:avLst/>
          </a:prstGeom>
          <a:noFill/>
        </p:spPr>
        <p:txBody>
          <a:bodyPr wrap="none" rtlCol="0">
            <a:spAutoFit/>
          </a:bodyPr>
          <a:lstStyle/>
          <a:p>
            <a:r>
              <a:rPr lang="pt-BR" sz="1200" dirty="0" smtClean="0"/>
              <a:t>&lt;&lt;includes&gt;&gt;</a:t>
            </a:r>
            <a:endParaRPr lang="pt-BR" sz="1200" dirty="0"/>
          </a:p>
        </p:txBody>
      </p:sp>
      <p:sp>
        <p:nvSpPr>
          <p:cNvPr id="52" name="Elipse 51"/>
          <p:cNvSpPr/>
          <p:nvPr/>
        </p:nvSpPr>
        <p:spPr>
          <a:xfrm>
            <a:off x="7474380" y="3056647"/>
            <a:ext cx="2740583" cy="85193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t>Cadastrar Paciente</a:t>
            </a:r>
            <a:endParaRPr lang="pt-BR" dirty="0"/>
          </a:p>
        </p:txBody>
      </p:sp>
      <p:sp>
        <p:nvSpPr>
          <p:cNvPr id="53" name="Elipse 52"/>
          <p:cNvSpPr/>
          <p:nvPr/>
        </p:nvSpPr>
        <p:spPr>
          <a:xfrm>
            <a:off x="5539533" y="1715542"/>
            <a:ext cx="3205428" cy="11381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t>Verificar se há cobertura do plano para exame selecionado</a:t>
            </a:r>
            <a:endParaRPr lang="pt-BR" dirty="0"/>
          </a:p>
        </p:txBody>
      </p:sp>
      <p:cxnSp>
        <p:nvCxnSpPr>
          <p:cNvPr id="54" name="Conector de seta reta 53"/>
          <p:cNvCxnSpPr/>
          <p:nvPr/>
        </p:nvCxnSpPr>
        <p:spPr>
          <a:xfrm flipV="1">
            <a:off x="6272033" y="2853719"/>
            <a:ext cx="856498" cy="1365847"/>
          </a:xfrm>
          <a:prstGeom prst="straightConnector1">
            <a:avLst/>
          </a:prstGeom>
          <a:ln w="381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pic>
        <p:nvPicPr>
          <p:cNvPr id="2056" name="Picture 8" descr="https://encrypted-tbn2.gstatic.com/images?q=tbn:ANd9GcSflrCXUINmOoNw5jPfRaGPP-GGzkomSAm6WJT_mmWYAAu2baRXA9PU7ppU"/>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523245" y="1602858"/>
            <a:ext cx="1351329" cy="849273"/>
          </a:xfrm>
          <a:prstGeom prst="rect">
            <a:avLst/>
          </a:prstGeom>
          <a:noFill/>
          <a:extLst>
            <a:ext uri="{909E8E84-426E-40DD-AFC4-6F175D3DCCD1}">
              <a14:hiddenFill xmlns:a14="http://schemas.microsoft.com/office/drawing/2010/main">
                <a:solidFill>
                  <a:srgbClr val="FFFFFF"/>
                </a:solidFill>
              </a14:hiddenFill>
            </a:ext>
          </a:extLst>
        </p:spPr>
      </p:pic>
      <p:cxnSp>
        <p:nvCxnSpPr>
          <p:cNvPr id="61" name="Conector reto 60"/>
          <p:cNvCxnSpPr/>
          <p:nvPr/>
        </p:nvCxnSpPr>
        <p:spPr>
          <a:xfrm flipV="1">
            <a:off x="8844671" y="2205870"/>
            <a:ext cx="1729708" cy="4308"/>
          </a:xfrm>
          <a:prstGeom prst="line">
            <a:avLst/>
          </a:prstGeom>
          <a:ln w="41275"/>
        </p:spPr>
        <p:style>
          <a:lnRef idx="3">
            <a:schemeClr val="dk1"/>
          </a:lnRef>
          <a:fillRef idx="0">
            <a:schemeClr val="dk1"/>
          </a:fillRef>
          <a:effectRef idx="2">
            <a:schemeClr val="dk1"/>
          </a:effectRef>
          <a:fontRef idx="minor">
            <a:schemeClr val="tx1"/>
          </a:fontRef>
        </p:style>
      </p:cxnSp>
      <p:sp>
        <p:nvSpPr>
          <p:cNvPr id="63" name="CaixaDeTexto 62"/>
          <p:cNvSpPr txBox="1"/>
          <p:nvPr/>
        </p:nvSpPr>
        <p:spPr>
          <a:xfrm>
            <a:off x="594977" y="5277069"/>
            <a:ext cx="883575" cy="276999"/>
          </a:xfrm>
          <a:prstGeom prst="rect">
            <a:avLst/>
          </a:prstGeom>
          <a:noFill/>
        </p:spPr>
        <p:txBody>
          <a:bodyPr wrap="none" rtlCol="0">
            <a:spAutoFit/>
          </a:bodyPr>
          <a:lstStyle/>
          <a:p>
            <a:r>
              <a:rPr lang="pt-BR" sz="1200" dirty="0" smtClean="0"/>
              <a:t>Atendente</a:t>
            </a:r>
            <a:endParaRPr lang="pt-BR" sz="1200" dirty="0"/>
          </a:p>
        </p:txBody>
      </p:sp>
      <p:sp>
        <p:nvSpPr>
          <p:cNvPr id="64" name="CaixaDeTexto 63"/>
          <p:cNvSpPr txBox="1"/>
          <p:nvPr/>
        </p:nvSpPr>
        <p:spPr>
          <a:xfrm>
            <a:off x="10574379" y="2482868"/>
            <a:ext cx="1249060" cy="276999"/>
          </a:xfrm>
          <a:prstGeom prst="rect">
            <a:avLst/>
          </a:prstGeom>
          <a:noFill/>
        </p:spPr>
        <p:txBody>
          <a:bodyPr wrap="none" rtlCol="0">
            <a:spAutoFit/>
          </a:bodyPr>
          <a:lstStyle/>
          <a:p>
            <a:r>
              <a:rPr lang="pt-BR" sz="1200" dirty="0" smtClean="0"/>
              <a:t>Plano de saúde</a:t>
            </a:r>
            <a:endParaRPr lang="pt-BR" sz="1200" dirty="0"/>
          </a:p>
        </p:txBody>
      </p:sp>
      <p:sp>
        <p:nvSpPr>
          <p:cNvPr id="65" name="CaixaDeTexto 64"/>
          <p:cNvSpPr txBox="1"/>
          <p:nvPr/>
        </p:nvSpPr>
        <p:spPr>
          <a:xfrm>
            <a:off x="10699756" y="5277068"/>
            <a:ext cx="780983" cy="276999"/>
          </a:xfrm>
          <a:prstGeom prst="rect">
            <a:avLst/>
          </a:prstGeom>
          <a:noFill/>
        </p:spPr>
        <p:txBody>
          <a:bodyPr wrap="none" rtlCol="0">
            <a:spAutoFit/>
          </a:bodyPr>
          <a:lstStyle/>
          <a:p>
            <a:r>
              <a:rPr lang="pt-BR" sz="1200" dirty="0" smtClean="0"/>
              <a:t>Paciente</a:t>
            </a:r>
          </a:p>
        </p:txBody>
      </p:sp>
    </p:spTree>
    <p:extLst>
      <p:ext uri="{BB962C8B-B14F-4D97-AF65-F5344CB8AC3E}">
        <p14:creationId xmlns:p14="http://schemas.microsoft.com/office/powerpoint/2010/main" val="32005055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Imagem 16"/>
          <p:cNvPicPr>
            <a:picLocks noChangeAspect="1"/>
          </p:cNvPicPr>
          <p:nvPr/>
        </p:nvPicPr>
        <p:blipFill>
          <a:blip r:embed="rId3"/>
          <a:stretch>
            <a:fillRect/>
          </a:stretch>
        </p:blipFill>
        <p:spPr>
          <a:xfrm>
            <a:off x="1514796" y="1500189"/>
            <a:ext cx="5060037" cy="3367440"/>
          </a:xfrm>
          <a:prstGeom prst="rect">
            <a:avLst/>
          </a:prstGeom>
        </p:spPr>
      </p:pic>
      <p:pic>
        <p:nvPicPr>
          <p:cNvPr id="52228" name="Picture 5" descr="IAS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9576" y="-136525"/>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29" name="Picture 7" descr="IAS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31976" y="15876"/>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30" name="Picture 9" descr="IAS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9575" y="-2365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ítulo 2"/>
          <p:cNvSpPr>
            <a:spLocks noGrp="1"/>
          </p:cNvSpPr>
          <p:nvPr>
            <p:ph type="title"/>
          </p:nvPr>
        </p:nvSpPr>
        <p:spPr/>
        <p:txBody>
          <a:bodyPr/>
          <a:lstStyle/>
          <a:p>
            <a:r>
              <a:rPr lang="pt-BR" dirty="0" smtClean="0"/>
              <a:t>Agendamento e consulta de resultados de Exames Clínicos</a:t>
            </a:r>
            <a:endParaRPr lang="pt-BR" dirty="0"/>
          </a:p>
        </p:txBody>
      </p:sp>
      <p:pic>
        <p:nvPicPr>
          <p:cNvPr id="2050" name="Picture 2" descr="http://icons.iconarchive.com/icons/iconshock/real-vista-networking/128/guard-icon.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6310" y="2653805"/>
            <a:ext cx="1294607" cy="1294609"/>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m 4"/>
          <p:cNvPicPr>
            <a:picLocks noChangeAspect="1"/>
          </p:cNvPicPr>
          <p:nvPr/>
        </p:nvPicPr>
        <p:blipFill>
          <a:blip r:embed="rId6"/>
          <a:stretch>
            <a:fillRect/>
          </a:stretch>
        </p:blipFill>
        <p:spPr>
          <a:xfrm>
            <a:off x="6823414" y="1993314"/>
            <a:ext cx="5002774" cy="1365449"/>
          </a:xfrm>
          <a:prstGeom prst="rect">
            <a:avLst/>
          </a:prstGeom>
        </p:spPr>
      </p:pic>
      <p:pic>
        <p:nvPicPr>
          <p:cNvPr id="7" name="Imagem 6"/>
          <p:cNvPicPr>
            <a:picLocks noChangeAspect="1"/>
          </p:cNvPicPr>
          <p:nvPr/>
        </p:nvPicPr>
        <p:blipFill>
          <a:blip r:embed="rId7"/>
          <a:stretch>
            <a:fillRect/>
          </a:stretch>
        </p:blipFill>
        <p:spPr>
          <a:xfrm>
            <a:off x="6823414" y="3679850"/>
            <a:ext cx="5002774" cy="2303142"/>
          </a:xfrm>
          <a:prstGeom prst="rect">
            <a:avLst/>
          </a:prstGeom>
        </p:spPr>
      </p:pic>
      <p:pic>
        <p:nvPicPr>
          <p:cNvPr id="9" name="Imagem 8"/>
          <p:cNvPicPr>
            <a:picLocks noChangeAspect="1"/>
          </p:cNvPicPr>
          <p:nvPr/>
        </p:nvPicPr>
        <p:blipFill>
          <a:blip r:embed="rId8"/>
          <a:stretch>
            <a:fillRect/>
          </a:stretch>
        </p:blipFill>
        <p:spPr>
          <a:xfrm>
            <a:off x="503550" y="5111383"/>
            <a:ext cx="5192957" cy="1565746"/>
          </a:xfrm>
          <a:prstGeom prst="rect">
            <a:avLst/>
          </a:prstGeom>
        </p:spPr>
      </p:pic>
      <p:sp>
        <p:nvSpPr>
          <p:cNvPr id="11" name="Seta em curva para a direita 10"/>
          <p:cNvSpPr/>
          <p:nvPr/>
        </p:nvSpPr>
        <p:spPr>
          <a:xfrm flipH="1">
            <a:off x="4375882" y="2683656"/>
            <a:ext cx="649410" cy="3574037"/>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28" name="Seta em curva para a direita 27"/>
          <p:cNvSpPr/>
          <p:nvPr/>
        </p:nvSpPr>
        <p:spPr>
          <a:xfrm rot="16200000" flipH="1">
            <a:off x="6793446" y="-137145"/>
            <a:ext cx="707570" cy="3574037"/>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29" name="Seta em curva para a direita 28"/>
          <p:cNvSpPr/>
          <p:nvPr/>
        </p:nvSpPr>
        <p:spPr>
          <a:xfrm flipH="1">
            <a:off x="11484430" y="2205913"/>
            <a:ext cx="590339" cy="2190395"/>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12" name="Seta para a direita 11"/>
          <p:cNvSpPr/>
          <p:nvPr/>
        </p:nvSpPr>
        <p:spPr>
          <a:xfrm>
            <a:off x="945471" y="3255616"/>
            <a:ext cx="637478" cy="38097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Texto Explicativo 1 12"/>
          <p:cNvSpPr/>
          <p:nvPr/>
        </p:nvSpPr>
        <p:spPr>
          <a:xfrm>
            <a:off x="5791200" y="4824563"/>
            <a:ext cx="1014432" cy="1909910"/>
          </a:xfrm>
          <a:prstGeom prst="borderCallout1">
            <a:avLst>
              <a:gd name="adj1" fmla="val 3609"/>
              <a:gd name="adj2" fmla="val -6618"/>
              <a:gd name="adj3" fmla="val -13534"/>
              <a:gd name="adj4" fmla="val -3490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050" dirty="0" smtClean="0"/>
              <a:t>Ao gerar o agendamento, usuário e senha para acesso serão criados. Se já existir, o sistema informará a existente</a:t>
            </a:r>
            <a:endParaRPr lang="pt-BR" sz="1050" dirty="0"/>
          </a:p>
        </p:txBody>
      </p:sp>
      <p:sp>
        <p:nvSpPr>
          <p:cNvPr id="34" name="Texto Explicativo 1 33"/>
          <p:cNvSpPr/>
          <p:nvPr/>
        </p:nvSpPr>
        <p:spPr>
          <a:xfrm>
            <a:off x="5736749" y="2560764"/>
            <a:ext cx="1014432" cy="1909910"/>
          </a:xfrm>
          <a:prstGeom prst="borderCallout1">
            <a:avLst>
              <a:gd name="adj1" fmla="val 3609"/>
              <a:gd name="adj2" fmla="val -6618"/>
              <a:gd name="adj3" fmla="val 8972"/>
              <a:gd name="adj4" fmla="val -16202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050" dirty="0" smtClean="0"/>
              <a:t>Ao adicionar o exame, verificar se há cobertura do plano para o tipo de exame selecionado.</a:t>
            </a:r>
            <a:endParaRPr lang="pt-BR" sz="1050" dirty="0"/>
          </a:p>
        </p:txBody>
      </p:sp>
    </p:spTree>
    <p:extLst>
      <p:ext uri="{BB962C8B-B14F-4D97-AF65-F5344CB8AC3E}">
        <p14:creationId xmlns:p14="http://schemas.microsoft.com/office/powerpoint/2010/main" val="1122463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m 9"/>
          <p:cNvPicPr>
            <a:picLocks noChangeAspect="1"/>
          </p:cNvPicPr>
          <p:nvPr/>
        </p:nvPicPr>
        <p:blipFill>
          <a:blip r:embed="rId3"/>
          <a:stretch>
            <a:fillRect/>
          </a:stretch>
        </p:blipFill>
        <p:spPr>
          <a:xfrm>
            <a:off x="5174395" y="3591836"/>
            <a:ext cx="6027147" cy="2283444"/>
          </a:xfrm>
          <a:prstGeom prst="rect">
            <a:avLst/>
          </a:prstGeom>
        </p:spPr>
      </p:pic>
      <p:pic>
        <p:nvPicPr>
          <p:cNvPr id="52228" name="Picture 5" descr="IAS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9576" y="-136525"/>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29" name="Picture 7" descr="IAS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31976" y="15876"/>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30" name="Picture 9" descr="IAS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9575" y="-2365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ítulo 2"/>
          <p:cNvSpPr>
            <a:spLocks noGrp="1"/>
          </p:cNvSpPr>
          <p:nvPr>
            <p:ph type="title"/>
          </p:nvPr>
        </p:nvSpPr>
        <p:spPr/>
        <p:txBody>
          <a:bodyPr/>
          <a:lstStyle/>
          <a:p>
            <a:r>
              <a:rPr lang="pt-BR" dirty="0" smtClean="0"/>
              <a:t>Agendamento e consulta de resultados de Exames</a:t>
            </a:r>
            <a:endParaRPr lang="pt-BR" dirty="0"/>
          </a:p>
        </p:txBody>
      </p:sp>
      <p:sp>
        <p:nvSpPr>
          <p:cNvPr id="12" name="Seta para a direita 11"/>
          <p:cNvSpPr/>
          <p:nvPr/>
        </p:nvSpPr>
        <p:spPr>
          <a:xfrm>
            <a:off x="1071683" y="3310324"/>
            <a:ext cx="637478" cy="38097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6" name="Imagem 15"/>
          <p:cNvPicPr>
            <a:picLocks noChangeAspect="1"/>
          </p:cNvPicPr>
          <p:nvPr/>
        </p:nvPicPr>
        <p:blipFill>
          <a:blip r:embed="rId5"/>
          <a:stretch>
            <a:fillRect/>
          </a:stretch>
        </p:blipFill>
        <p:spPr>
          <a:xfrm>
            <a:off x="0" y="2910263"/>
            <a:ext cx="1071683" cy="1071683"/>
          </a:xfrm>
          <a:prstGeom prst="rect">
            <a:avLst/>
          </a:prstGeom>
        </p:spPr>
      </p:pic>
      <p:pic>
        <p:nvPicPr>
          <p:cNvPr id="4" name="Imagem 3"/>
          <p:cNvPicPr>
            <a:picLocks noChangeAspect="1"/>
          </p:cNvPicPr>
          <p:nvPr/>
        </p:nvPicPr>
        <p:blipFill>
          <a:blip r:embed="rId6"/>
          <a:stretch>
            <a:fillRect/>
          </a:stretch>
        </p:blipFill>
        <p:spPr>
          <a:xfrm>
            <a:off x="1841501" y="2777636"/>
            <a:ext cx="2905155" cy="1336935"/>
          </a:xfrm>
          <a:prstGeom prst="rect">
            <a:avLst/>
          </a:prstGeom>
        </p:spPr>
      </p:pic>
      <p:pic>
        <p:nvPicPr>
          <p:cNvPr id="6" name="Imagem 5"/>
          <p:cNvPicPr>
            <a:picLocks noChangeAspect="1"/>
          </p:cNvPicPr>
          <p:nvPr/>
        </p:nvPicPr>
        <p:blipFill>
          <a:blip r:embed="rId7"/>
          <a:stretch>
            <a:fillRect/>
          </a:stretch>
        </p:blipFill>
        <p:spPr>
          <a:xfrm>
            <a:off x="5174395" y="1897429"/>
            <a:ext cx="6022958" cy="1197464"/>
          </a:xfrm>
          <a:prstGeom prst="rect">
            <a:avLst/>
          </a:prstGeom>
        </p:spPr>
      </p:pic>
      <p:sp>
        <p:nvSpPr>
          <p:cNvPr id="20" name="Seta em curva para a direita 19"/>
          <p:cNvSpPr/>
          <p:nvPr/>
        </p:nvSpPr>
        <p:spPr>
          <a:xfrm rot="13842025" flipH="1">
            <a:off x="3390068" y="709142"/>
            <a:ext cx="707570" cy="3574037"/>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21" name="Seta em curva para a direita 20"/>
          <p:cNvSpPr/>
          <p:nvPr/>
        </p:nvSpPr>
        <p:spPr>
          <a:xfrm flipH="1">
            <a:off x="10953126" y="2285951"/>
            <a:ext cx="707570" cy="3481803"/>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Tree>
    <p:extLst>
      <p:ext uri="{BB962C8B-B14F-4D97-AF65-F5344CB8AC3E}">
        <p14:creationId xmlns:p14="http://schemas.microsoft.com/office/powerpoint/2010/main" val="374087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20" name="Picture 5"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6" y="-136525"/>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1" name="Picture 7"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6" y="15876"/>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2" name="Picture 9"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5" y="-2365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3" name="Picture 11"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5" y="-841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4" name="Picture 13"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4375" y="68263"/>
            <a:ext cx="16002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2"/>
          <p:cNvSpPr txBox="1">
            <a:spLocks noChangeArrowheads="1"/>
          </p:cNvSpPr>
          <p:nvPr/>
        </p:nvSpPr>
        <p:spPr bwMode="auto">
          <a:xfrm>
            <a:off x="296434" y="225426"/>
            <a:ext cx="8229600" cy="98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rmAutofit fontScale="92500"/>
          </a:bodyPr>
          <a:lstStyle>
            <a:lvl1pPr algn="l" rtl="0" eaLnBrk="1" fontAlgn="base" hangingPunct="1">
              <a:spcBef>
                <a:spcPct val="0"/>
              </a:spcBef>
              <a:spcAft>
                <a:spcPct val="0"/>
              </a:spcAft>
              <a:defRPr sz="3600" kern="1200">
                <a:solidFill>
                  <a:schemeClr val="bg1"/>
                </a:solidFill>
                <a:latin typeface="+mj-lt"/>
                <a:ea typeface="+mj-ea"/>
                <a:cs typeface="+mj-cs"/>
              </a:defRPr>
            </a:lvl1pPr>
            <a:lvl2pPr algn="l" rtl="0" eaLnBrk="1" fontAlgn="base" hangingPunct="1">
              <a:spcBef>
                <a:spcPct val="0"/>
              </a:spcBef>
              <a:spcAft>
                <a:spcPct val="0"/>
              </a:spcAft>
              <a:defRPr sz="4400">
                <a:solidFill>
                  <a:schemeClr val="tx1"/>
                </a:solidFill>
                <a:latin typeface="Segoe UI Light" pitchFamily="34" charset="0"/>
              </a:defRPr>
            </a:lvl2pPr>
            <a:lvl3pPr algn="l" rtl="0" eaLnBrk="1" fontAlgn="base" hangingPunct="1">
              <a:spcBef>
                <a:spcPct val="0"/>
              </a:spcBef>
              <a:spcAft>
                <a:spcPct val="0"/>
              </a:spcAft>
              <a:defRPr sz="4400">
                <a:solidFill>
                  <a:schemeClr val="tx1"/>
                </a:solidFill>
                <a:latin typeface="Segoe UI Light" pitchFamily="34" charset="0"/>
              </a:defRPr>
            </a:lvl3pPr>
            <a:lvl4pPr algn="l" rtl="0" eaLnBrk="1" fontAlgn="base" hangingPunct="1">
              <a:spcBef>
                <a:spcPct val="0"/>
              </a:spcBef>
              <a:spcAft>
                <a:spcPct val="0"/>
              </a:spcAft>
              <a:defRPr sz="4400">
                <a:solidFill>
                  <a:schemeClr val="tx1"/>
                </a:solidFill>
                <a:latin typeface="Segoe UI Light" pitchFamily="34" charset="0"/>
              </a:defRPr>
            </a:lvl4pPr>
            <a:lvl5pPr algn="l" rtl="0" eaLnBrk="1" fontAlgn="base" hangingPunct="1">
              <a:spcBef>
                <a:spcPct val="0"/>
              </a:spcBef>
              <a:spcAft>
                <a:spcPct val="0"/>
              </a:spcAft>
              <a:defRPr sz="4400">
                <a:solidFill>
                  <a:schemeClr val="tx1"/>
                </a:solidFill>
                <a:latin typeface="Segoe UI Light" pitchFamily="34" charset="0"/>
              </a:defRPr>
            </a:lvl5pPr>
            <a:lvl6pPr marL="457200" algn="l" rtl="0" eaLnBrk="1" fontAlgn="base" hangingPunct="1">
              <a:spcBef>
                <a:spcPct val="0"/>
              </a:spcBef>
              <a:spcAft>
                <a:spcPct val="0"/>
              </a:spcAft>
              <a:defRPr sz="4400">
                <a:solidFill>
                  <a:schemeClr val="tx1"/>
                </a:solidFill>
                <a:latin typeface="Segoe UI Light" pitchFamily="34" charset="0"/>
              </a:defRPr>
            </a:lvl6pPr>
            <a:lvl7pPr marL="914400" algn="l" rtl="0" eaLnBrk="1" fontAlgn="base" hangingPunct="1">
              <a:spcBef>
                <a:spcPct val="0"/>
              </a:spcBef>
              <a:spcAft>
                <a:spcPct val="0"/>
              </a:spcAft>
              <a:defRPr sz="4400">
                <a:solidFill>
                  <a:schemeClr val="tx1"/>
                </a:solidFill>
                <a:latin typeface="Segoe UI Light" pitchFamily="34" charset="0"/>
              </a:defRPr>
            </a:lvl7pPr>
            <a:lvl8pPr marL="1371600" algn="l" rtl="0" eaLnBrk="1" fontAlgn="base" hangingPunct="1">
              <a:spcBef>
                <a:spcPct val="0"/>
              </a:spcBef>
              <a:spcAft>
                <a:spcPct val="0"/>
              </a:spcAft>
              <a:defRPr sz="4400">
                <a:solidFill>
                  <a:schemeClr val="tx1"/>
                </a:solidFill>
                <a:latin typeface="Segoe UI Light" pitchFamily="34" charset="0"/>
              </a:defRPr>
            </a:lvl8pPr>
            <a:lvl9pPr marL="1828800" algn="l" rtl="0" eaLnBrk="1" fontAlgn="base" hangingPunct="1">
              <a:spcBef>
                <a:spcPct val="0"/>
              </a:spcBef>
              <a:spcAft>
                <a:spcPct val="0"/>
              </a:spcAft>
              <a:defRPr sz="4400">
                <a:solidFill>
                  <a:schemeClr val="tx1"/>
                </a:solidFill>
                <a:latin typeface="Segoe UI Light" pitchFamily="34" charset="0"/>
              </a:defRPr>
            </a:lvl9pPr>
          </a:lstStyle>
          <a:p>
            <a:r>
              <a:rPr lang="pt-BR" dirty="0" smtClean="0"/>
              <a:t>Regras para modelagem </a:t>
            </a:r>
            <a:r>
              <a:rPr lang="pt-BR" dirty="0" err="1" smtClean="0"/>
              <a:t>Pseudo</a:t>
            </a:r>
            <a:r>
              <a:rPr lang="pt-BR" dirty="0" smtClean="0"/>
              <a:t> Mundo Real</a:t>
            </a:r>
            <a:endParaRPr lang="pt-BR" dirty="0"/>
          </a:p>
        </p:txBody>
      </p:sp>
      <p:sp>
        <p:nvSpPr>
          <p:cNvPr id="11" name="Rectangle 3"/>
          <p:cNvSpPr>
            <a:spLocks noGrp="1" noChangeArrowheads="1"/>
          </p:cNvSpPr>
          <p:nvPr>
            <p:ph idx="1"/>
          </p:nvPr>
        </p:nvSpPr>
        <p:spPr>
          <a:xfrm>
            <a:off x="337752" y="1691031"/>
            <a:ext cx="11541210" cy="4525962"/>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marL="571500" indent="-571500" algn="just">
              <a:buFont typeface="Arial" panose="020B0604020202020204" pitchFamily="34" charset="0"/>
              <a:buChar char="•"/>
            </a:pPr>
            <a:r>
              <a:rPr lang="pt-BR" sz="2400" dirty="0" smtClean="0"/>
              <a:t>Identificar classes de acordo com as entidades participantes do negócio que serão automatizadas</a:t>
            </a:r>
          </a:p>
          <a:p>
            <a:pPr marL="571500" indent="-571500" algn="just">
              <a:buFont typeface="Arial" panose="020B0604020202020204" pitchFamily="34" charset="0"/>
              <a:buChar char="•"/>
            </a:pPr>
            <a:r>
              <a:rPr lang="pt-BR" sz="2400" dirty="0">
                <a:solidFill>
                  <a:schemeClr val="accent1">
                    <a:lumMod val="75000"/>
                  </a:schemeClr>
                </a:solidFill>
              </a:rPr>
              <a:t>Definir os atributos das classes de acordo com os dados da </a:t>
            </a:r>
            <a:r>
              <a:rPr lang="pt-BR" sz="2400" dirty="0" smtClean="0">
                <a:solidFill>
                  <a:schemeClr val="accent1">
                    <a:lumMod val="75000"/>
                  </a:schemeClr>
                </a:solidFill>
              </a:rPr>
              <a:t>entidade</a:t>
            </a:r>
          </a:p>
          <a:p>
            <a:pPr marL="571500" indent="-571500" algn="just">
              <a:buFont typeface="Arial" panose="020B0604020202020204" pitchFamily="34" charset="0"/>
              <a:buChar char="•"/>
            </a:pPr>
            <a:r>
              <a:rPr lang="pt-BR" sz="2400" dirty="0" smtClean="0"/>
              <a:t>Atribuir comportamento as classes guiado pelo principio do encapsulamento</a:t>
            </a:r>
          </a:p>
          <a:p>
            <a:pPr marL="571500" indent="-571500" algn="just">
              <a:buFont typeface="Arial" panose="020B0604020202020204" pitchFamily="34" charset="0"/>
              <a:buChar char="•"/>
            </a:pPr>
            <a:r>
              <a:rPr lang="pt-BR" sz="2400" dirty="0" smtClean="0">
                <a:solidFill>
                  <a:schemeClr val="accent1">
                    <a:lumMod val="75000"/>
                  </a:schemeClr>
                </a:solidFill>
              </a:rPr>
              <a:t>Identificar associações de acordo com os relacionamentos entre as entidades</a:t>
            </a:r>
          </a:p>
          <a:p>
            <a:pPr algn="just">
              <a:buFontTx/>
            </a:pPr>
            <a:endParaRPr lang="pt-BR" sz="3600" dirty="0"/>
          </a:p>
        </p:txBody>
      </p:sp>
    </p:spTree>
    <p:extLst>
      <p:ext uri="{BB962C8B-B14F-4D97-AF65-F5344CB8AC3E}">
        <p14:creationId xmlns:p14="http://schemas.microsoft.com/office/powerpoint/2010/main" val="857132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6" name="Picture 5"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6" y="-136525"/>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17" name="Picture 7"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6" y="15876"/>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18" name="Picture 9"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5" y="-2365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19" name="Picture 11"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5" y="-841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20" name="Picture 13"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4375" y="68263"/>
            <a:ext cx="16002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22" name="Picture 2" descr="http://www.metropoledigital.ufrn.br/aulas/disciplinas/poo/imagens/a01_figura4.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39142" y="2139891"/>
            <a:ext cx="4679950" cy="3890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ítulo 1"/>
          <p:cNvSpPr>
            <a:spLocks noGrp="1"/>
          </p:cNvSpPr>
          <p:nvPr>
            <p:ph type="title"/>
          </p:nvPr>
        </p:nvSpPr>
        <p:spPr/>
        <p:txBody>
          <a:bodyPr/>
          <a:lstStyle/>
          <a:p>
            <a:r>
              <a:rPr lang="pt-BR" dirty="0"/>
              <a:t>Os pilares da OO</a:t>
            </a:r>
          </a:p>
        </p:txBody>
      </p:sp>
    </p:spTree>
    <p:extLst>
      <p:ext uri="{BB962C8B-B14F-4D97-AF65-F5344CB8AC3E}">
        <p14:creationId xmlns:p14="http://schemas.microsoft.com/office/powerpoint/2010/main" val="962630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9" name="Rectangle 3"/>
          <p:cNvSpPr>
            <a:spLocks noGrp="1" noChangeArrowheads="1"/>
          </p:cNvSpPr>
          <p:nvPr>
            <p:ph idx="1"/>
          </p:nvPr>
        </p:nvSpPr>
        <p:spPr>
          <a:xfrm>
            <a:off x="338257" y="3179805"/>
            <a:ext cx="11281719" cy="1935892"/>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algn="just"/>
            <a:r>
              <a:rPr lang="pt-BR" sz="4000" dirty="0" smtClean="0"/>
              <a:t>“É </a:t>
            </a:r>
            <a:r>
              <a:rPr lang="pt-BR" sz="4000" dirty="0"/>
              <a:t>uma característica da </a:t>
            </a:r>
            <a:r>
              <a:rPr lang="pt-BR" sz="4000" dirty="0" smtClean="0"/>
              <a:t>OO na </a:t>
            </a:r>
            <a:r>
              <a:rPr lang="pt-BR" sz="4000" dirty="0"/>
              <a:t>qual peças de um </a:t>
            </a:r>
            <a:r>
              <a:rPr lang="pt-BR" sz="4000" dirty="0" smtClean="0"/>
              <a:t>software </a:t>
            </a:r>
            <a:r>
              <a:rPr lang="pt-BR" sz="4000" dirty="0"/>
              <a:t>são </a:t>
            </a:r>
            <a:r>
              <a:rPr lang="pt-BR" sz="4000" dirty="0" smtClean="0"/>
              <a:t>autossuficientes”</a:t>
            </a:r>
            <a:endParaRPr lang="pt-BR" sz="4000" dirty="0"/>
          </a:p>
          <a:p>
            <a:pPr algn="just"/>
            <a:endParaRPr lang="pt-BR" sz="4000" dirty="0"/>
          </a:p>
        </p:txBody>
      </p:sp>
      <p:pic>
        <p:nvPicPr>
          <p:cNvPr id="39940" name="Picture 5"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6" y="-136525"/>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41" name="Picture 7"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6" y="15876"/>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42" name="Picture 9"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5" y="-2365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43" name="Picture 11"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5" y="-841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44" name="Picture 13"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4375" y="68263"/>
            <a:ext cx="16002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ítulo 1"/>
          <p:cNvSpPr>
            <a:spLocks noGrp="1"/>
          </p:cNvSpPr>
          <p:nvPr>
            <p:ph type="title"/>
          </p:nvPr>
        </p:nvSpPr>
        <p:spPr/>
        <p:txBody>
          <a:bodyPr/>
          <a:lstStyle/>
          <a:p>
            <a:r>
              <a:rPr lang="pt-BR" dirty="0"/>
              <a:t>Encapsulamento</a:t>
            </a:r>
          </a:p>
        </p:txBody>
      </p:sp>
    </p:spTree>
    <p:extLst>
      <p:ext uri="{BB962C8B-B14F-4D97-AF65-F5344CB8AC3E}">
        <p14:creationId xmlns:p14="http://schemas.microsoft.com/office/powerpoint/2010/main" val="3170876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3" name="Rectangle 3"/>
          <p:cNvSpPr>
            <a:spLocks noGrp="1" noChangeArrowheads="1"/>
          </p:cNvSpPr>
          <p:nvPr>
            <p:ph idx="1"/>
          </p:nvPr>
        </p:nvSpPr>
        <p:spPr>
          <a:xfrm>
            <a:off x="74646" y="3249492"/>
            <a:ext cx="11808941" cy="197329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lnSpcReduction="10000"/>
          </a:bodyPr>
          <a:lstStyle/>
          <a:p>
            <a:pPr algn="just"/>
            <a:r>
              <a:rPr lang="pt-BR" sz="4000" dirty="0" smtClean="0"/>
              <a:t>“Devemos </a:t>
            </a:r>
            <a:r>
              <a:rPr lang="pt-BR" sz="4000" dirty="0"/>
              <a:t>esconder os detalhes de implementação. Tratar uma </a:t>
            </a:r>
            <a:r>
              <a:rPr lang="pt-BR" sz="4000" dirty="0" smtClean="0"/>
              <a:t>objeto como </a:t>
            </a:r>
            <a:r>
              <a:rPr lang="pt-BR" sz="4000" dirty="0"/>
              <a:t>uma caixa </a:t>
            </a:r>
            <a:r>
              <a:rPr lang="pt-BR" sz="4000" dirty="0" smtClean="0"/>
              <a:t>preta”</a:t>
            </a:r>
            <a:endParaRPr lang="pt-BR" sz="4000" dirty="0"/>
          </a:p>
          <a:p>
            <a:pPr algn="just"/>
            <a:endParaRPr lang="pt-BR" sz="4000" dirty="0"/>
          </a:p>
        </p:txBody>
      </p:sp>
      <p:pic>
        <p:nvPicPr>
          <p:cNvPr id="40964" name="Picture 5"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6" y="-136525"/>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65" name="Picture 7"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6" y="15876"/>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66" name="Picture 9"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5" y="-2365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68" name="Picture 13"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4375" y="68263"/>
            <a:ext cx="16002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ítulo 1"/>
          <p:cNvSpPr>
            <a:spLocks noGrp="1"/>
          </p:cNvSpPr>
          <p:nvPr>
            <p:ph type="title"/>
          </p:nvPr>
        </p:nvSpPr>
        <p:spPr/>
        <p:txBody>
          <a:bodyPr/>
          <a:lstStyle/>
          <a:p>
            <a:r>
              <a:rPr lang="pt-BR" dirty="0"/>
              <a:t>Encapsulamento</a:t>
            </a:r>
          </a:p>
        </p:txBody>
      </p:sp>
    </p:spTree>
    <p:extLst>
      <p:ext uri="{BB962C8B-B14F-4D97-AF65-F5344CB8AC3E}">
        <p14:creationId xmlns:p14="http://schemas.microsoft.com/office/powerpoint/2010/main" val="1057492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5" name="Picture 5"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6" y="-136525"/>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036" name="Picture 7"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6" y="15876"/>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037" name="Picture 9"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5" y="-2365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038" name="Picture 11"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5" y="-841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039" name="Picture 13"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4375" y="68263"/>
            <a:ext cx="16002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042" name="Picture 4" descr="http://2.bp.blogspot.com/-O38JgEfzHOM/TfjR6_fRn8I/AAAAAAAAACw/feTdsxsltfI/s1600/hands_on.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35992" y="2685968"/>
            <a:ext cx="4286250" cy="266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ítulo 1"/>
          <p:cNvSpPr>
            <a:spLocks noGrp="1"/>
          </p:cNvSpPr>
          <p:nvPr>
            <p:ph type="title"/>
          </p:nvPr>
        </p:nvSpPr>
        <p:spPr>
          <a:xfrm>
            <a:off x="604434" y="0"/>
            <a:ext cx="10749367" cy="1208868"/>
          </a:xfrm>
        </p:spPr>
        <p:txBody>
          <a:bodyPr/>
          <a:lstStyle/>
          <a:p>
            <a:r>
              <a:rPr lang="pt-BR" dirty="0" smtClean="0"/>
              <a:t>Encapsulamento</a:t>
            </a:r>
            <a:endParaRPr lang="pt-BR" dirty="0"/>
          </a:p>
        </p:txBody>
      </p:sp>
    </p:spTree>
    <p:extLst>
      <p:ext uri="{BB962C8B-B14F-4D97-AF65-F5344CB8AC3E}">
        <p14:creationId xmlns:p14="http://schemas.microsoft.com/office/powerpoint/2010/main" val="21094466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ítulo 1"/>
          <p:cNvSpPr>
            <a:spLocks noGrp="1"/>
          </p:cNvSpPr>
          <p:nvPr>
            <p:ph type="title"/>
          </p:nvPr>
        </p:nvSpPr>
        <p:spPr>
          <a:xfrm>
            <a:off x="604838" y="0"/>
            <a:ext cx="10748962" cy="1208088"/>
          </a:xfrm>
        </p:spPr>
        <p:txBody>
          <a:bodyPr/>
          <a:lstStyle/>
          <a:p>
            <a:pPr>
              <a:buSzPct val="100000"/>
            </a:pPr>
            <a:r>
              <a:rPr lang="pt-BR" dirty="0" smtClean="0">
                <a:solidFill>
                  <a:srgbClr val="FFFFFF"/>
                </a:solidFill>
              </a:rPr>
              <a:t>O Curso </a:t>
            </a:r>
            <a:r>
              <a:rPr lang="pt-BR" dirty="0" smtClean="0">
                <a:solidFill>
                  <a:srgbClr val="FFFFFF"/>
                </a:solidFill>
                <a:sym typeface="Wingdings" panose="05000000000000000000" pitchFamily="2" charset="2"/>
              </a:rPr>
              <a:t> Dinâmica</a:t>
            </a:r>
            <a:endParaRPr lang="pt-BR" dirty="0" smtClean="0">
              <a:solidFill>
                <a:srgbClr val="FFFFFF"/>
              </a:solidFill>
            </a:endParaRPr>
          </a:p>
        </p:txBody>
      </p:sp>
      <p:pic>
        <p:nvPicPr>
          <p:cNvPr id="2" name="Imagem 1"/>
          <p:cNvPicPr>
            <a:picLocks noChangeAspect="1"/>
          </p:cNvPicPr>
          <p:nvPr/>
        </p:nvPicPr>
        <p:blipFill>
          <a:blip r:embed="rId2"/>
          <a:stretch>
            <a:fillRect/>
          </a:stretch>
        </p:blipFill>
        <p:spPr>
          <a:xfrm>
            <a:off x="1870259" y="2522485"/>
            <a:ext cx="8218120" cy="2670279"/>
          </a:xfrm>
          <a:prstGeom prst="rect">
            <a:avLst/>
          </a:prstGeom>
        </p:spPr>
      </p:pic>
    </p:spTree>
    <p:extLst>
      <p:ext uri="{BB962C8B-B14F-4D97-AF65-F5344CB8AC3E}">
        <p14:creationId xmlns:p14="http://schemas.microsoft.com/office/powerpoint/2010/main" val="3804501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9" name="Rectangle 3"/>
          <p:cNvSpPr>
            <a:spLocks noGrp="1" noChangeArrowheads="1"/>
          </p:cNvSpPr>
          <p:nvPr>
            <p:ph idx="1"/>
          </p:nvPr>
        </p:nvSpPr>
        <p:spPr>
          <a:xfrm>
            <a:off x="481913" y="1798123"/>
            <a:ext cx="8229600" cy="4525962"/>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algn="just"/>
            <a:r>
              <a:rPr lang="pt-BR" sz="4000" dirty="0"/>
              <a:t>Vantagens:</a:t>
            </a:r>
          </a:p>
          <a:p>
            <a:pPr lvl="1"/>
            <a:r>
              <a:rPr lang="pt-BR" sz="2400" b="1" dirty="0"/>
              <a:t> Reuso</a:t>
            </a:r>
          </a:p>
          <a:p>
            <a:pPr lvl="1"/>
            <a:r>
              <a:rPr lang="pt-BR" sz="2400" b="1" dirty="0" smtClean="0"/>
              <a:t> </a:t>
            </a:r>
            <a:r>
              <a:rPr lang="pt-BR" sz="2400" b="1" dirty="0"/>
              <a:t>Mudanças transparentes</a:t>
            </a:r>
          </a:p>
          <a:p>
            <a:pPr lvl="1"/>
            <a:r>
              <a:rPr lang="pt-BR" sz="2400" b="1" dirty="0"/>
              <a:t> Elimina efeitos colaterais</a:t>
            </a:r>
          </a:p>
        </p:txBody>
      </p:sp>
      <p:pic>
        <p:nvPicPr>
          <p:cNvPr id="45060" name="Picture 5"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6" y="-136525"/>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061" name="Picture 7"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6" y="15876"/>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062" name="Picture 9"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5" y="-2365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063" name="Picture 11"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5" y="-841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ítulo 1"/>
          <p:cNvSpPr>
            <a:spLocks noGrp="1"/>
          </p:cNvSpPr>
          <p:nvPr>
            <p:ph type="title"/>
          </p:nvPr>
        </p:nvSpPr>
        <p:spPr>
          <a:xfrm>
            <a:off x="596197" y="0"/>
            <a:ext cx="10749367" cy="1208868"/>
          </a:xfrm>
        </p:spPr>
        <p:txBody>
          <a:bodyPr/>
          <a:lstStyle/>
          <a:p>
            <a:r>
              <a:rPr lang="pt-BR" dirty="0" smtClean="0"/>
              <a:t>Encapsulamento</a:t>
            </a:r>
            <a:endParaRPr lang="pt-BR" dirty="0"/>
          </a:p>
        </p:txBody>
      </p:sp>
    </p:spTree>
    <p:extLst>
      <p:ext uri="{BB962C8B-B14F-4D97-AF65-F5344CB8AC3E}">
        <p14:creationId xmlns:p14="http://schemas.microsoft.com/office/powerpoint/2010/main" val="1759089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3" name="Rectangle 3"/>
          <p:cNvSpPr>
            <a:spLocks noGrp="1" noChangeArrowheads="1"/>
          </p:cNvSpPr>
          <p:nvPr>
            <p:ph idx="1"/>
          </p:nvPr>
        </p:nvSpPr>
        <p:spPr>
          <a:xfrm>
            <a:off x="208512" y="2061734"/>
            <a:ext cx="11524736" cy="4525962"/>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algn="just"/>
            <a:r>
              <a:rPr lang="pt-BR" sz="4000" dirty="0" smtClean="0"/>
              <a:t>“É </a:t>
            </a:r>
            <a:r>
              <a:rPr lang="pt-BR" sz="4000" dirty="0"/>
              <a:t>um mecanismo que permite que você possa criar uma </a:t>
            </a:r>
            <a:r>
              <a:rPr lang="pt-BR" sz="4000" dirty="0" smtClean="0"/>
              <a:t>classe </a:t>
            </a:r>
            <a:r>
              <a:rPr lang="pt-BR" sz="4000" dirty="0"/>
              <a:t>a partir de uma existente, herdando os atributos e comportamentos da classe base</a:t>
            </a:r>
            <a:r>
              <a:rPr lang="pt-BR" sz="4000" dirty="0" smtClean="0"/>
              <a:t>.”</a:t>
            </a:r>
            <a:endParaRPr lang="pt-BR" sz="4000" dirty="0"/>
          </a:p>
        </p:txBody>
      </p:sp>
      <p:pic>
        <p:nvPicPr>
          <p:cNvPr id="46084" name="Picture 5"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6" y="-136525"/>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085" name="Picture 7"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6" y="15876"/>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086" name="Picture 9"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5" y="-2365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087" name="Picture 11"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5" y="-841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088" name="Picture 13"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4375" y="68263"/>
            <a:ext cx="16002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ítulo 1"/>
          <p:cNvSpPr>
            <a:spLocks noGrp="1"/>
          </p:cNvSpPr>
          <p:nvPr>
            <p:ph type="title"/>
          </p:nvPr>
        </p:nvSpPr>
        <p:spPr>
          <a:xfrm>
            <a:off x="596197" y="0"/>
            <a:ext cx="10749367" cy="1208868"/>
          </a:xfrm>
        </p:spPr>
        <p:txBody>
          <a:bodyPr/>
          <a:lstStyle/>
          <a:p>
            <a:r>
              <a:rPr lang="pt-BR" dirty="0" smtClean="0"/>
              <a:t>Herança</a:t>
            </a:r>
            <a:endParaRPr lang="pt-BR" dirty="0"/>
          </a:p>
        </p:txBody>
      </p:sp>
    </p:spTree>
    <p:extLst>
      <p:ext uri="{BB962C8B-B14F-4D97-AF65-F5344CB8AC3E}">
        <p14:creationId xmlns:p14="http://schemas.microsoft.com/office/powerpoint/2010/main" val="10384340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7" name="Picture 5"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6" y="-136525"/>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08" name="Picture 7"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6" y="15876"/>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09" name="Picture 9"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5" y="-2365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10" name="Picture 11"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5" y="-841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11" name="Picture 13"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4375" y="68263"/>
            <a:ext cx="16002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14" name="Picture 4" descr="http://2.bp.blogspot.com/-O38JgEfzHOM/TfjR6_fRn8I/AAAAAAAAACw/feTdsxsltfI/s1600/hands_on.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70338" y="2349500"/>
            <a:ext cx="4286250" cy="266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ítulo 1"/>
          <p:cNvSpPr>
            <a:spLocks noGrp="1"/>
          </p:cNvSpPr>
          <p:nvPr>
            <p:ph type="title"/>
          </p:nvPr>
        </p:nvSpPr>
        <p:spPr/>
        <p:txBody>
          <a:bodyPr/>
          <a:lstStyle/>
          <a:p>
            <a:r>
              <a:rPr lang="pt-BR" dirty="0"/>
              <a:t>Herança</a:t>
            </a:r>
          </a:p>
        </p:txBody>
      </p:sp>
    </p:spTree>
    <p:extLst>
      <p:ext uri="{BB962C8B-B14F-4D97-AF65-F5344CB8AC3E}">
        <p14:creationId xmlns:p14="http://schemas.microsoft.com/office/powerpoint/2010/main" val="2553521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1" name="Rectangle 3"/>
          <p:cNvSpPr>
            <a:spLocks noGrp="1" noChangeArrowheads="1"/>
          </p:cNvSpPr>
          <p:nvPr>
            <p:ph idx="1"/>
          </p:nvPr>
        </p:nvSpPr>
        <p:spPr>
          <a:xfrm>
            <a:off x="144162" y="1946404"/>
            <a:ext cx="6207211" cy="4525962"/>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algn="just"/>
            <a:r>
              <a:rPr lang="pt-BR" sz="3000" dirty="0"/>
              <a:t>Como identificar se minha herança está correta?</a:t>
            </a:r>
          </a:p>
          <a:p>
            <a:pPr algn="just"/>
            <a:r>
              <a:rPr lang="pt-BR" sz="3000" dirty="0" smtClean="0"/>
              <a:t>Não </a:t>
            </a:r>
            <a:r>
              <a:rPr lang="pt-BR" sz="3000" dirty="0"/>
              <a:t>é porque eu posso herdar de um classe, que estou fazendo a herança correta</a:t>
            </a:r>
          </a:p>
        </p:txBody>
      </p:sp>
      <p:pic>
        <p:nvPicPr>
          <p:cNvPr id="48132" name="Picture 5"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6" y="-136525"/>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33" name="Picture 7"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6" y="15876"/>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82946" y="2101678"/>
            <a:ext cx="3838575" cy="4533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Rectangle 3"/>
          <p:cNvSpPr txBox="1">
            <a:spLocks noChangeArrowheads="1"/>
          </p:cNvSpPr>
          <p:nvPr/>
        </p:nvSpPr>
        <p:spPr bwMode="auto">
          <a:xfrm>
            <a:off x="9333470" y="2488857"/>
            <a:ext cx="2858530" cy="15100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fontScale="92500" lnSpcReduction="10000"/>
          </a:bodyPr>
          <a:lstStyle>
            <a:lvl1pPr marL="0" indent="0" algn="l" rtl="0" eaLnBrk="1" fontAlgn="base" hangingPunct="1">
              <a:lnSpc>
                <a:spcPct val="150000"/>
              </a:lnSpc>
              <a:spcBef>
                <a:spcPct val="30000"/>
              </a:spcBef>
              <a:spcAft>
                <a:spcPts val="1200"/>
              </a:spcAft>
              <a:buFont typeface="Arial" charset="0"/>
              <a:buNone/>
              <a:defRPr sz="1600" kern="1200">
                <a:solidFill>
                  <a:schemeClr val="bg1">
                    <a:lumMod val="50000"/>
                  </a:schemeClr>
                </a:solidFill>
                <a:latin typeface="+mn-lt"/>
                <a:ea typeface="+mn-ea"/>
                <a:cs typeface="+mn-cs"/>
              </a:defRPr>
            </a:lvl1pPr>
            <a:lvl2pPr marL="685800" indent="-228600" algn="l" rtl="0" eaLnBrk="1" fontAlgn="base" hangingPunct="1">
              <a:lnSpc>
                <a:spcPct val="150000"/>
              </a:lnSpc>
              <a:spcBef>
                <a:spcPct val="30000"/>
              </a:spcBef>
              <a:spcAft>
                <a:spcPts val="1200"/>
              </a:spcAft>
              <a:buFont typeface="Arial" charset="0"/>
              <a:buChar char="•"/>
              <a:defRPr sz="1400" kern="1200">
                <a:solidFill>
                  <a:schemeClr val="bg1">
                    <a:lumMod val="50000"/>
                  </a:schemeClr>
                </a:solidFill>
                <a:latin typeface="+mn-lt"/>
                <a:ea typeface="+mn-ea"/>
                <a:cs typeface="+mn-cs"/>
              </a:defRPr>
            </a:lvl2pPr>
            <a:lvl3pPr marL="1143000" indent="-228600" algn="l" rtl="0" eaLnBrk="1" fontAlgn="base" hangingPunct="1">
              <a:lnSpc>
                <a:spcPct val="150000"/>
              </a:lnSpc>
              <a:spcBef>
                <a:spcPct val="30000"/>
              </a:spcBef>
              <a:spcAft>
                <a:spcPts val="1200"/>
              </a:spcAft>
              <a:buFont typeface="Arial" charset="0"/>
              <a:buChar char="•"/>
              <a:defRPr sz="1200" kern="1200">
                <a:solidFill>
                  <a:schemeClr val="bg1">
                    <a:lumMod val="50000"/>
                  </a:schemeClr>
                </a:solidFill>
                <a:latin typeface="+mn-lt"/>
                <a:ea typeface="+mn-ea"/>
                <a:cs typeface="+mn-cs"/>
              </a:defRPr>
            </a:lvl3pPr>
            <a:lvl4pPr marL="1600200" indent="-228600" algn="l" rtl="0" eaLnBrk="1" fontAlgn="base" hangingPunct="1">
              <a:lnSpc>
                <a:spcPct val="150000"/>
              </a:lnSpc>
              <a:spcBef>
                <a:spcPct val="30000"/>
              </a:spcBef>
              <a:spcAft>
                <a:spcPts val="1200"/>
              </a:spcAft>
              <a:buFont typeface="Arial" charset="0"/>
              <a:buChar char="•"/>
              <a:defRPr sz="1100" kern="1200">
                <a:solidFill>
                  <a:schemeClr val="bg1">
                    <a:lumMod val="50000"/>
                  </a:schemeClr>
                </a:solidFill>
                <a:latin typeface="+mn-lt"/>
                <a:ea typeface="+mn-ea"/>
                <a:cs typeface="+mn-cs"/>
              </a:defRPr>
            </a:lvl4pPr>
            <a:lvl5pPr marL="2057400" indent="-228600" algn="l" rtl="0" eaLnBrk="1" fontAlgn="base" hangingPunct="1">
              <a:lnSpc>
                <a:spcPct val="150000"/>
              </a:lnSpc>
              <a:spcBef>
                <a:spcPct val="30000"/>
              </a:spcBef>
              <a:spcAft>
                <a:spcPts val="1200"/>
              </a:spcAft>
              <a:buFont typeface="Arial" charset="0"/>
              <a:buChar char="•"/>
              <a:defRPr sz="1100" kern="1200">
                <a:solidFill>
                  <a:schemeClr val="bg1">
                    <a:lumMod val="50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algn="just"/>
            <a:r>
              <a:rPr lang="pt-BR" sz="3000" dirty="0">
                <a:solidFill>
                  <a:srgbClr val="0070C0"/>
                </a:solidFill>
              </a:rPr>
              <a:t>Simples</a:t>
            </a:r>
            <a:r>
              <a:rPr lang="pt-BR" sz="4000" dirty="0" smtClean="0">
                <a:solidFill>
                  <a:srgbClr val="0070C0"/>
                </a:solidFill>
              </a:rPr>
              <a:t>, </a:t>
            </a:r>
            <a:r>
              <a:rPr lang="pt-BR" sz="3000" dirty="0" smtClean="0">
                <a:solidFill>
                  <a:srgbClr val="0070C0"/>
                </a:solidFill>
              </a:rPr>
              <a:t>utilize a regra do “É um”</a:t>
            </a:r>
            <a:endParaRPr lang="pt-BR" sz="3000" dirty="0">
              <a:solidFill>
                <a:srgbClr val="0070C0"/>
              </a:solidFill>
            </a:endParaRPr>
          </a:p>
        </p:txBody>
      </p:sp>
      <p:sp>
        <p:nvSpPr>
          <p:cNvPr id="2" name="Título 1"/>
          <p:cNvSpPr>
            <a:spLocks noGrp="1"/>
          </p:cNvSpPr>
          <p:nvPr>
            <p:ph type="title"/>
          </p:nvPr>
        </p:nvSpPr>
        <p:spPr/>
        <p:txBody>
          <a:bodyPr/>
          <a:lstStyle/>
          <a:p>
            <a:r>
              <a:rPr lang="pt-BR" dirty="0"/>
              <a:t>Herança</a:t>
            </a:r>
          </a:p>
        </p:txBody>
      </p:sp>
    </p:spTree>
    <p:extLst>
      <p:ext uri="{BB962C8B-B14F-4D97-AF65-F5344CB8AC3E}">
        <p14:creationId xmlns:p14="http://schemas.microsoft.com/office/powerpoint/2010/main" val="40056415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9" name="Rectangle 3"/>
          <p:cNvSpPr>
            <a:spLocks noGrp="1" noChangeArrowheads="1"/>
          </p:cNvSpPr>
          <p:nvPr>
            <p:ph idx="1"/>
          </p:nvPr>
        </p:nvSpPr>
        <p:spPr>
          <a:xfrm>
            <a:off x="224987" y="2556004"/>
            <a:ext cx="11508259" cy="4525962"/>
          </a:xfrm>
        </p:spPr>
        <p:txBody>
          <a:bodyPr/>
          <a:lstStyle/>
          <a:p>
            <a:pPr algn="just"/>
            <a:r>
              <a:rPr lang="pt-BR" sz="4000" dirty="0" smtClean="0"/>
              <a:t>“É </a:t>
            </a:r>
            <a:r>
              <a:rPr lang="pt-BR" sz="4000" dirty="0"/>
              <a:t>arte de assumir múltiplas formas. Polimorfismo </a:t>
            </a:r>
            <a:r>
              <a:rPr lang="pt-BR" sz="4000" dirty="0" smtClean="0"/>
              <a:t>permite que classes que referenciam um tipo base, utilizar classes que implementam o tipo </a:t>
            </a:r>
          </a:p>
          <a:p>
            <a:pPr algn="just"/>
            <a:r>
              <a:rPr lang="pt-BR" sz="4000" dirty="0" smtClean="0"/>
              <a:t>Base de formas diferentes”</a:t>
            </a:r>
            <a:endParaRPr lang="pt-BR" sz="4000" dirty="0"/>
          </a:p>
        </p:txBody>
      </p:sp>
      <p:pic>
        <p:nvPicPr>
          <p:cNvPr id="50180" name="Picture 5"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6" y="-136525"/>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181" name="Picture 7"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6" y="15876"/>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182" name="Picture 9"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5" y="-2365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183" name="Picture 11"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5" y="-841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184" name="Picture 13"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4375" y="68263"/>
            <a:ext cx="16002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ítulo 1"/>
          <p:cNvSpPr>
            <a:spLocks noGrp="1"/>
          </p:cNvSpPr>
          <p:nvPr>
            <p:ph type="title"/>
          </p:nvPr>
        </p:nvSpPr>
        <p:spPr/>
        <p:txBody>
          <a:bodyPr/>
          <a:lstStyle/>
          <a:p>
            <a:r>
              <a:rPr lang="pt-BR" dirty="0" smtClean="0"/>
              <a:t>Polimorfismo</a:t>
            </a:r>
            <a:endParaRPr lang="pt-BR" dirty="0"/>
          </a:p>
        </p:txBody>
      </p:sp>
      <p:pic>
        <p:nvPicPr>
          <p:cNvPr id="9" name="Picture 12" descr="http://www.pop-ce.rnp.br/site/wp-content/uploads/2012/03/Vista-220.png">
            <a:hlinkClick r:id="rId4"/>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815724" y="4949970"/>
            <a:ext cx="1706351" cy="17063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650570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03" name="Picture 5"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6" y="-136525"/>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04" name="Picture 7"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6" y="15876"/>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05" name="Picture 9"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5" y="-2365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06" name="Picture 11"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5" y="-841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07" name="Picture 13"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4375" y="68263"/>
            <a:ext cx="16002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08" name="Picture 12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82176" y="6681788"/>
            <a:ext cx="885825" cy="190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10" name="Picture 4" descr="http://2.bp.blogspot.com/-O38JgEfzHOM/TfjR6_fRn8I/AAAAAAAAACw/feTdsxsltfI/s1600/hands_on.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70338" y="2349500"/>
            <a:ext cx="4286250" cy="266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ítulo 1"/>
          <p:cNvSpPr>
            <a:spLocks noGrp="1"/>
          </p:cNvSpPr>
          <p:nvPr>
            <p:ph type="title"/>
          </p:nvPr>
        </p:nvSpPr>
        <p:spPr/>
        <p:txBody>
          <a:bodyPr/>
          <a:lstStyle/>
          <a:p>
            <a:r>
              <a:rPr lang="pt-BR" dirty="0" smtClean="0"/>
              <a:t>Polimorfismo</a:t>
            </a:r>
            <a:endParaRPr lang="pt-BR" dirty="0"/>
          </a:p>
        </p:txBody>
      </p:sp>
    </p:spTree>
    <p:extLst>
      <p:ext uri="{BB962C8B-B14F-4D97-AF65-F5344CB8AC3E}">
        <p14:creationId xmlns:p14="http://schemas.microsoft.com/office/powerpoint/2010/main" val="34364764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p:cNvSpPr>
            <a:spLocks noGrp="1" noChangeArrowheads="1"/>
          </p:cNvSpPr>
          <p:nvPr>
            <p:ph idx="1"/>
          </p:nvPr>
        </p:nvSpPr>
        <p:spPr>
          <a:xfrm>
            <a:off x="391297" y="1723983"/>
            <a:ext cx="11265244" cy="4525962"/>
          </a:xfrm>
        </p:spPr>
        <p:txBody>
          <a:bodyPr>
            <a:noAutofit/>
          </a:bodyPr>
          <a:lstStyle/>
          <a:p>
            <a:pPr>
              <a:defRPr/>
            </a:pPr>
            <a:endParaRPr lang="pt-BR" sz="1400" dirty="0">
              <a:hlinkClick r:id="rId2"/>
            </a:endParaRPr>
          </a:p>
          <a:p>
            <a:pPr marL="0" indent="0" eaLnBrk="1" hangingPunct="1">
              <a:buFontTx/>
              <a:buNone/>
              <a:defRPr/>
            </a:pPr>
            <a:endParaRPr lang="pt-BR" sz="900" dirty="0"/>
          </a:p>
          <a:p>
            <a:pPr eaLnBrk="1" hangingPunct="1">
              <a:defRPr/>
            </a:pPr>
            <a:endParaRPr lang="pt-BR" sz="2000" dirty="0"/>
          </a:p>
          <a:p>
            <a:pPr eaLnBrk="1" hangingPunct="1">
              <a:buFont typeface="Arial" pitchFamily="34" charset="0"/>
              <a:buChar char="•"/>
              <a:defRPr/>
            </a:pPr>
            <a:endParaRPr lang="pt-BR" sz="900" b="1" dirty="0"/>
          </a:p>
          <a:p>
            <a:pPr marL="0" indent="0" eaLnBrk="1" hangingPunct="1">
              <a:buFontTx/>
              <a:buNone/>
              <a:defRPr/>
            </a:pPr>
            <a:endParaRPr lang="pt-BR" sz="900" dirty="0" smtClean="0"/>
          </a:p>
          <a:p>
            <a:pPr marL="0" indent="0" eaLnBrk="1" hangingPunct="1">
              <a:buFontTx/>
              <a:buNone/>
              <a:defRPr/>
            </a:pPr>
            <a:endParaRPr lang="pt-BR" sz="900" dirty="0" smtClean="0"/>
          </a:p>
        </p:txBody>
      </p:sp>
      <p:pic>
        <p:nvPicPr>
          <p:cNvPr id="4" name="Picture 2" descr="http://www.wheatonbible.org/Content/10713/Icons/library-life-read-ic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40900" y="4302082"/>
            <a:ext cx="2705090" cy="27050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CaixaDeTexto 5"/>
          <p:cNvSpPr txBox="1"/>
          <p:nvPr/>
        </p:nvSpPr>
        <p:spPr>
          <a:xfrm>
            <a:off x="217488" y="1844675"/>
            <a:ext cx="7981352" cy="523220"/>
          </a:xfrm>
          <a:prstGeom prst="rect">
            <a:avLst/>
          </a:prstGeom>
          <a:noFill/>
        </p:spPr>
        <p:txBody>
          <a:bodyPr wrap="none">
            <a:spAutoFit/>
          </a:bodyPr>
          <a:lstStyle/>
          <a:p>
            <a:pPr>
              <a:defRPr/>
            </a:pPr>
            <a:r>
              <a:rPr lang="pt-BR" sz="2800" b="1" dirty="0" smtClean="0">
                <a:solidFill>
                  <a:srgbClr val="0794CE"/>
                </a:solidFill>
                <a:latin typeface="+mn-lt"/>
                <a:cs typeface="+mn-cs"/>
              </a:rPr>
              <a:t>Dado o case estudado em aula, siga os passos:</a:t>
            </a:r>
            <a:endParaRPr lang="pt-BR" sz="2800" b="1" dirty="0">
              <a:solidFill>
                <a:srgbClr val="0794CE"/>
              </a:solidFill>
              <a:latin typeface="+mn-lt"/>
              <a:cs typeface="+mn-cs"/>
            </a:endParaRPr>
          </a:p>
        </p:txBody>
      </p:sp>
      <p:sp>
        <p:nvSpPr>
          <p:cNvPr id="11" name="Retângulo 10"/>
          <p:cNvSpPr/>
          <p:nvPr/>
        </p:nvSpPr>
        <p:spPr>
          <a:xfrm>
            <a:off x="235206" y="2464902"/>
            <a:ext cx="9713779" cy="2862322"/>
          </a:xfrm>
          <a:prstGeom prst="rect">
            <a:avLst/>
          </a:prstGeom>
          <a:noFill/>
        </p:spPr>
        <p:txBody>
          <a:bodyPr wrap="square">
            <a:spAutoFit/>
          </a:bodyPr>
          <a:lstStyle/>
          <a:p>
            <a:pPr algn="just">
              <a:defRPr/>
            </a:pPr>
            <a:endParaRPr lang="pt-BR" dirty="0">
              <a:solidFill>
                <a:schemeClr val="bg1">
                  <a:lumMod val="50000"/>
                </a:schemeClr>
              </a:solidFill>
              <a:latin typeface="+mn-lt"/>
              <a:cs typeface="+mn-cs"/>
            </a:endParaRPr>
          </a:p>
          <a:p>
            <a:pPr marL="285750" indent="-285750" algn="just">
              <a:buFont typeface="Arial" panose="020B0604020202020204" pitchFamily="34" charset="0"/>
              <a:buChar char="•"/>
              <a:defRPr/>
            </a:pPr>
            <a:r>
              <a:rPr lang="pt-BR" dirty="0" smtClean="0">
                <a:solidFill>
                  <a:schemeClr val="bg1">
                    <a:lumMod val="50000"/>
                  </a:schemeClr>
                </a:solidFill>
                <a:latin typeface="+mn-lt"/>
                <a:cs typeface="+mn-cs"/>
              </a:rPr>
              <a:t>Crie uma </a:t>
            </a:r>
            <a:r>
              <a:rPr lang="pt-BR" i="1" dirty="0" err="1" smtClean="0">
                <a:solidFill>
                  <a:schemeClr val="bg1">
                    <a:lumMod val="50000"/>
                  </a:schemeClr>
                </a:solidFill>
                <a:latin typeface="+mn-lt"/>
                <a:cs typeface="+mn-cs"/>
              </a:rPr>
              <a:t>solution</a:t>
            </a:r>
            <a:r>
              <a:rPr lang="pt-BR" i="1" dirty="0" smtClean="0">
                <a:solidFill>
                  <a:schemeClr val="bg1">
                    <a:lumMod val="50000"/>
                  </a:schemeClr>
                </a:solidFill>
                <a:latin typeface="+mn-lt"/>
                <a:cs typeface="+mn-cs"/>
              </a:rPr>
              <a:t> </a:t>
            </a:r>
            <a:r>
              <a:rPr lang="pt-BR" dirty="0" smtClean="0">
                <a:solidFill>
                  <a:schemeClr val="bg1">
                    <a:lumMod val="50000"/>
                  </a:schemeClr>
                </a:solidFill>
                <a:latin typeface="+mn-lt"/>
                <a:cs typeface="+mn-cs"/>
              </a:rPr>
              <a:t>em branco</a:t>
            </a:r>
          </a:p>
          <a:p>
            <a:pPr marL="285750" indent="-285750" algn="just">
              <a:buFont typeface="Arial" panose="020B0604020202020204" pitchFamily="34" charset="0"/>
              <a:buChar char="•"/>
              <a:defRPr/>
            </a:pPr>
            <a:r>
              <a:rPr lang="pt-BR" dirty="0" smtClean="0">
                <a:solidFill>
                  <a:schemeClr val="bg1">
                    <a:lumMod val="50000"/>
                  </a:schemeClr>
                </a:solidFill>
                <a:latin typeface="+mn-lt"/>
                <a:cs typeface="+mn-cs"/>
              </a:rPr>
              <a:t>Adicione um projeto do tipo </a:t>
            </a:r>
            <a:r>
              <a:rPr lang="pt-BR" i="1" dirty="0" err="1" smtClean="0">
                <a:solidFill>
                  <a:schemeClr val="bg1">
                    <a:lumMod val="50000"/>
                  </a:schemeClr>
                </a:solidFill>
                <a:latin typeface="+mn-lt"/>
                <a:cs typeface="+mn-cs"/>
              </a:rPr>
              <a:t>class</a:t>
            </a:r>
            <a:r>
              <a:rPr lang="pt-BR" i="1" dirty="0" smtClean="0">
                <a:solidFill>
                  <a:schemeClr val="bg1">
                    <a:lumMod val="50000"/>
                  </a:schemeClr>
                </a:solidFill>
                <a:latin typeface="+mn-lt"/>
                <a:cs typeface="+mn-cs"/>
              </a:rPr>
              <a:t> </a:t>
            </a:r>
            <a:r>
              <a:rPr lang="pt-BR" i="1" dirty="0" err="1" smtClean="0">
                <a:solidFill>
                  <a:schemeClr val="bg1">
                    <a:lumMod val="50000"/>
                  </a:schemeClr>
                </a:solidFill>
                <a:latin typeface="+mn-lt"/>
                <a:cs typeface="+mn-cs"/>
              </a:rPr>
              <a:t>library</a:t>
            </a:r>
            <a:endParaRPr lang="pt-BR" i="1" dirty="0" smtClean="0">
              <a:solidFill>
                <a:schemeClr val="bg1">
                  <a:lumMod val="50000"/>
                </a:schemeClr>
              </a:solidFill>
              <a:latin typeface="+mn-lt"/>
              <a:cs typeface="+mn-cs"/>
            </a:endParaRPr>
          </a:p>
          <a:p>
            <a:pPr marL="285750" indent="-285750" algn="just">
              <a:buFont typeface="Arial" panose="020B0604020202020204" pitchFamily="34" charset="0"/>
              <a:buChar char="•"/>
              <a:defRPr/>
            </a:pPr>
            <a:r>
              <a:rPr lang="pt-BR" dirty="0" smtClean="0">
                <a:solidFill>
                  <a:schemeClr val="bg1">
                    <a:lumMod val="50000"/>
                  </a:schemeClr>
                </a:solidFill>
                <a:latin typeface="+mn-lt"/>
                <a:cs typeface="+mn-cs"/>
              </a:rPr>
              <a:t>Dentro do projeto </a:t>
            </a:r>
            <a:r>
              <a:rPr lang="pt-BR" dirty="0" err="1" smtClean="0">
                <a:solidFill>
                  <a:schemeClr val="bg1">
                    <a:lumMod val="50000"/>
                  </a:schemeClr>
                </a:solidFill>
                <a:latin typeface="+mn-lt"/>
                <a:cs typeface="+mn-cs"/>
              </a:rPr>
              <a:t>class</a:t>
            </a:r>
            <a:r>
              <a:rPr lang="pt-BR" dirty="0" smtClean="0">
                <a:solidFill>
                  <a:schemeClr val="bg1">
                    <a:lumMod val="50000"/>
                  </a:schemeClr>
                </a:solidFill>
                <a:latin typeface="+mn-lt"/>
                <a:cs typeface="+mn-cs"/>
              </a:rPr>
              <a:t> </a:t>
            </a:r>
            <a:r>
              <a:rPr lang="pt-BR" dirty="0" err="1" smtClean="0">
                <a:solidFill>
                  <a:schemeClr val="bg1">
                    <a:lumMod val="50000"/>
                  </a:schemeClr>
                </a:solidFill>
                <a:latin typeface="+mn-lt"/>
                <a:cs typeface="+mn-cs"/>
              </a:rPr>
              <a:t>library</a:t>
            </a:r>
            <a:r>
              <a:rPr lang="pt-BR" dirty="0" smtClean="0">
                <a:solidFill>
                  <a:schemeClr val="bg1">
                    <a:lumMod val="50000"/>
                  </a:schemeClr>
                </a:solidFill>
                <a:latin typeface="+mn-lt"/>
                <a:cs typeface="+mn-cs"/>
              </a:rPr>
              <a:t> crie uma pasta chamada Domínio(botão direto sobre o projeto </a:t>
            </a:r>
            <a:r>
              <a:rPr lang="pt-BR" i="1" dirty="0" err="1" smtClean="0">
                <a:solidFill>
                  <a:schemeClr val="bg1">
                    <a:lumMod val="50000"/>
                  </a:schemeClr>
                </a:solidFill>
                <a:latin typeface="+mn-lt"/>
                <a:cs typeface="+mn-cs"/>
              </a:rPr>
              <a:t>class</a:t>
            </a:r>
            <a:r>
              <a:rPr lang="pt-BR" i="1" dirty="0" smtClean="0">
                <a:solidFill>
                  <a:schemeClr val="bg1">
                    <a:lumMod val="50000"/>
                  </a:schemeClr>
                </a:solidFill>
                <a:latin typeface="+mn-lt"/>
                <a:cs typeface="+mn-cs"/>
              </a:rPr>
              <a:t> </a:t>
            </a:r>
            <a:r>
              <a:rPr lang="pt-BR" i="1" dirty="0" err="1" smtClean="0">
                <a:solidFill>
                  <a:schemeClr val="bg1">
                    <a:lumMod val="50000"/>
                  </a:schemeClr>
                </a:solidFill>
                <a:latin typeface="+mn-lt"/>
                <a:cs typeface="+mn-cs"/>
              </a:rPr>
              <a:t>library</a:t>
            </a:r>
            <a:r>
              <a:rPr lang="pt-BR" dirty="0" smtClean="0">
                <a:solidFill>
                  <a:schemeClr val="bg1">
                    <a:lumMod val="50000"/>
                  </a:schemeClr>
                </a:solidFill>
                <a:latin typeface="+mn-lt"/>
                <a:cs typeface="+mn-cs"/>
              </a:rPr>
              <a:t> </a:t>
            </a:r>
            <a:r>
              <a:rPr lang="pt-BR" dirty="0" err="1" smtClean="0">
                <a:solidFill>
                  <a:schemeClr val="bg1">
                    <a:lumMod val="50000"/>
                  </a:schemeClr>
                </a:solidFill>
                <a:latin typeface="+mn-lt"/>
                <a:cs typeface="+mn-cs"/>
              </a:rPr>
              <a:t>add</a:t>
            </a:r>
            <a:r>
              <a:rPr lang="pt-BR" dirty="0" err="1" smtClean="0">
                <a:solidFill>
                  <a:schemeClr val="bg1">
                    <a:lumMod val="50000"/>
                  </a:schemeClr>
                </a:solidFill>
                <a:latin typeface="+mn-lt"/>
                <a:cs typeface="+mn-cs"/>
                <a:sym typeface="Wingdings" panose="05000000000000000000" pitchFamily="2" charset="2"/>
              </a:rPr>
              <a:t></a:t>
            </a:r>
            <a:r>
              <a:rPr lang="pt-BR" i="1" dirty="0" err="1" smtClean="0">
                <a:solidFill>
                  <a:schemeClr val="bg1">
                    <a:lumMod val="50000"/>
                  </a:schemeClr>
                </a:solidFill>
                <a:latin typeface="+mn-lt"/>
                <a:cs typeface="+mn-cs"/>
                <a:sym typeface="Wingdings" panose="05000000000000000000" pitchFamily="2" charset="2"/>
              </a:rPr>
              <a:t>new</a:t>
            </a:r>
            <a:r>
              <a:rPr lang="pt-BR" i="1" dirty="0" smtClean="0">
                <a:solidFill>
                  <a:schemeClr val="bg1">
                    <a:lumMod val="50000"/>
                  </a:schemeClr>
                </a:solidFill>
                <a:latin typeface="+mn-lt"/>
                <a:cs typeface="+mn-cs"/>
                <a:sym typeface="Wingdings" panose="05000000000000000000" pitchFamily="2" charset="2"/>
              </a:rPr>
              <a:t> Folder</a:t>
            </a:r>
            <a:endParaRPr lang="pt-BR" i="1" dirty="0" smtClean="0">
              <a:solidFill>
                <a:schemeClr val="bg1">
                  <a:lumMod val="50000"/>
                </a:schemeClr>
              </a:solidFill>
              <a:latin typeface="+mn-lt"/>
              <a:cs typeface="+mn-cs"/>
            </a:endParaRPr>
          </a:p>
          <a:p>
            <a:pPr marL="285750" indent="-285750" algn="just">
              <a:buFont typeface="Arial" panose="020B0604020202020204" pitchFamily="34" charset="0"/>
              <a:buChar char="•"/>
              <a:defRPr/>
            </a:pPr>
            <a:r>
              <a:rPr lang="pt-BR" dirty="0" smtClean="0">
                <a:solidFill>
                  <a:schemeClr val="bg1">
                    <a:lumMod val="50000"/>
                  </a:schemeClr>
                </a:solidFill>
                <a:latin typeface="+mn-lt"/>
                <a:cs typeface="+mn-cs"/>
              </a:rPr>
              <a:t>Identifique todas as classes do problema exposto</a:t>
            </a:r>
          </a:p>
          <a:p>
            <a:pPr marL="285750" indent="-285750" algn="just">
              <a:buFont typeface="Arial" panose="020B0604020202020204" pitchFamily="34" charset="0"/>
              <a:buChar char="•"/>
              <a:defRPr/>
            </a:pPr>
            <a:r>
              <a:rPr lang="pt-BR" dirty="0" smtClean="0">
                <a:solidFill>
                  <a:schemeClr val="bg1">
                    <a:lumMod val="50000"/>
                  </a:schemeClr>
                </a:solidFill>
                <a:latin typeface="+mn-lt"/>
                <a:cs typeface="+mn-cs"/>
              </a:rPr>
              <a:t>Identifique todos os relacionamentos entre as classes </a:t>
            </a:r>
            <a:r>
              <a:rPr lang="pt-BR" dirty="0" smtClean="0">
                <a:solidFill>
                  <a:schemeClr val="bg1">
                    <a:lumMod val="50000"/>
                  </a:schemeClr>
                </a:solidFill>
              </a:rPr>
              <a:t>do </a:t>
            </a:r>
            <a:r>
              <a:rPr lang="pt-BR" dirty="0">
                <a:solidFill>
                  <a:schemeClr val="bg1">
                    <a:lumMod val="50000"/>
                  </a:schemeClr>
                </a:solidFill>
              </a:rPr>
              <a:t>problema exposto</a:t>
            </a:r>
            <a:endParaRPr lang="pt-BR" dirty="0" smtClean="0">
              <a:solidFill>
                <a:schemeClr val="bg1">
                  <a:lumMod val="50000"/>
                </a:schemeClr>
              </a:solidFill>
              <a:latin typeface="+mn-lt"/>
              <a:cs typeface="+mn-cs"/>
            </a:endParaRPr>
          </a:p>
          <a:p>
            <a:pPr marL="285750" indent="-285750" algn="just">
              <a:buFont typeface="Arial" panose="020B0604020202020204" pitchFamily="34" charset="0"/>
              <a:buChar char="•"/>
              <a:defRPr/>
            </a:pPr>
            <a:r>
              <a:rPr lang="pt-BR" dirty="0" smtClean="0">
                <a:solidFill>
                  <a:schemeClr val="bg1">
                    <a:lumMod val="50000"/>
                  </a:schemeClr>
                </a:solidFill>
                <a:latin typeface="+mn-lt"/>
                <a:cs typeface="+mn-cs"/>
              </a:rPr>
              <a:t>Identifique todos os comportamentos</a:t>
            </a:r>
            <a:r>
              <a:rPr lang="pt-BR" dirty="0">
                <a:solidFill>
                  <a:schemeClr val="bg1">
                    <a:lumMod val="50000"/>
                  </a:schemeClr>
                </a:solidFill>
              </a:rPr>
              <a:t> do problema exposto</a:t>
            </a:r>
            <a:endParaRPr lang="pt-BR" dirty="0" smtClean="0">
              <a:solidFill>
                <a:schemeClr val="bg1">
                  <a:lumMod val="50000"/>
                </a:schemeClr>
              </a:solidFill>
              <a:latin typeface="+mn-lt"/>
              <a:cs typeface="+mn-cs"/>
            </a:endParaRPr>
          </a:p>
          <a:p>
            <a:pPr marL="285750" indent="-285750" algn="just">
              <a:buFont typeface="Arial" panose="020B0604020202020204" pitchFamily="34" charset="0"/>
              <a:buChar char="•"/>
              <a:defRPr/>
            </a:pPr>
            <a:r>
              <a:rPr lang="pt-BR" dirty="0" smtClean="0">
                <a:solidFill>
                  <a:schemeClr val="bg1">
                    <a:lumMod val="50000"/>
                  </a:schemeClr>
                </a:solidFill>
                <a:latin typeface="+mn-lt"/>
                <a:cs typeface="+mn-cs"/>
              </a:rPr>
              <a:t>Respeite o princípio do encapsulamento</a:t>
            </a:r>
          </a:p>
          <a:p>
            <a:pPr marL="285750" indent="-285750" algn="just">
              <a:buFont typeface="Arial" panose="020B0604020202020204" pitchFamily="34" charset="0"/>
              <a:buChar char="•"/>
              <a:defRPr/>
            </a:pPr>
            <a:r>
              <a:rPr lang="pt-BR" dirty="0" smtClean="0">
                <a:solidFill>
                  <a:schemeClr val="bg1">
                    <a:lumMod val="50000"/>
                  </a:schemeClr>
                </a:solidFill>
                <a:latin typeface="+mn-lt"/>
                <a:cs typeface="+mn-cs"/>
              </a:rPr>
              <a:t>Aplique os demais princípios de OO sempre que necessário</a:t>
            </a:r>
          </a:p>
        </p:txBody>
      </p:sp>
      <p:sp>
        <p:nvSpPr>
          <p:cNvPr id="12" name="Título 4"/>
          <p:cNvSpPr txBox="1">
            <a:spLocks/>
          </p:cNvSpPr>
          <p:nvPr/>
        </p:nvSpPr>
        <p:spPr bwMode="auto">
          <a:xfrm>
            <a:off x="756834" y="152400"/>
            <a:ext cx="11286674" cy="12088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rmAutofit/>
          </a:bodyPr>
          <a:lstStyle>
            <a:lvl1pPr algn="l" rtl="0" eaLnBrk="1" fontAlgn="base" hangingPunct="1">
              <a:spcBef>
                <a:spcPct val="0"/>
              </a:spcBef>
              <a:spcAft>
                <a:spcPct val="0"/>
              </a:spcAft>
              <a:defRPr sz="3600" kern="1200">
                <a:solidFill>
                  <a:schemeClr val="bg1"/>
                </a:solidFill>
                <a:latin typeface="+mj-lt"/>
                <a:ea typeface="+mj-ea"/>
                <a:cs typeface="+mj-cs"/>
              </a:defRPr>
            </a:lvl1pPr>
            <a:lvl2pPr algn="l" rtl="0" eaLnBrk="1" fontAlgn="base" hangingPunct="1">
              <a:spcBef>
                <a:spcPct val="0"/>
              </a:spcBef>
              <a:spcAft>
                <a:spcPct val="0"/>
              </a:spcAft>
              <a:defRPr sz="4400">
                <a:solidFill>
                  <a:schemeClr val="tx1"/>
                </a:solidFill>
                <a:latin typeface="Segoe UI Light" pitchFamily="34" charset="0"/>
              </a:defRPr>
            </a:lvl2pPr>
            <a:lvl3pPr algn="l" rtl="0" eaLnBrk="1" fontAlgn="base" hangingPunct="1">
              <a:spcBef>
                <a:spcPct val="0"/>
              </a:spcBef>
              <a:spcAft>
                <a:spcPct val="0"/>
              </a:spcAft>
              <a:defRPr sz="4400">
                <a:solidFill>
                  <a:schemeClr val="tx1"/>
                </a:solidFill>
                <a:latin typeface="Segoe UI Light" pitchFamily="34" charset="0"/>
              </a:defRPr>
            </a:lvl3pPr>
            <a:lvl4pPr algn="l" rtl="0" eaLnBrk="1" fontAlgn="base" hangingPunct="1">
              <a:spcBef>
                <a:spcPct val="0"/>
              </a:spcBef>
              <a:spcAft>
                <a:spcPct val="0"/>
              </a:spcAft>
              <a:defRPr sz="4400">
                <a:solidFill>
                  <a:schemeClr val="tx1"/>
                </a:solidFill>
                <a:latin typeface="Segoe UI Light" pitchFamily="34" charset="0"/>
              </a:defRPr>
            </a:lvl4pPr>
            <a:lvl5pPr algn="l" rtl="0" eaLnBrk="1" fontAlgn="base" hangingPunct="1">
              <a:spcBef>
                <a:spcPct val="0"/>
              </a:spcBef>
              <a:spcAft>
                <a:spcPct val="0"/>
              </a:spcAft>
              <a:defRPr sz="4400">
                <a:solidFill>
                  <a:schemeClr val="tx1"/>
                </a:solidFill>
                <a:latin typeface="Segoe UI Light" pitchFamily="34" charset="0"/>
              </a:defRPr>
            </a:lvl5pPr>
            <a:lvl6pPr marL="457200" algn="l" rtl="0" eaLnBrk="1" fontAlgn="base" hangingPunct="1">
              <a:spcBef>
                <a:spcPct val="0"/>
              </a:spcBef>
              <a:spcAft>
                <a:spcPct val="0"/>
              </a:spcAft>
              <a:defRPr sz="4400">
                <a:solidFill>
                  <a:schemeClr val="tx1"/>
                </a:solidFill>
                <a:latin typeface="Segoe UI Light" pitchFamily="34" charset="0"/>
              </a:defRPr>
            </a:lvl6pPr>
            <a:lvl7pPr marL="914400" algn="l" rtl="0" eaLnBrk="1" fontAlgn="base" hangingPunct="1">
              <a:spcBef>
                <a:spcPct val="0"/>
              </a:spcBef>
              <a:spcAft>
                <a:spcPct val="0"/>
              </a:spcAft>
              <a:defRPr sz="4400">
                <a:solidFill>
                  <a:schemeClr val="tx1"/>
                </a:solidFill>
                <a:latin typeface="Segoe UI Light" pitchFamily="34" charset="0"/>
              </a:defRPr>
            </a:lvl7pPr>
            <a:lvl8pPr marL="1371600" algn="l" rtl="0" eaLnBrk="1" fontAlgn="base" hangingPunct="1">
              <a:spcBef>
                <a:spcPct val="0"/>
              </a:spcBef>
              <a:spcAft>
                <a:spcPct val="0"/>
              </a:spcAft>
              <a:defRPr sz="4400">
                <a:solidFill>
                  <a:schemeClr val="tx1"/>
                </a:solidFill>
                <a:latin typeface="Segoe UI Light" pitchFamily="34" charset="0"/>
              </a:defRPr>
            </a:lvl8pPr>
            <a:lvl9pPr marL="1828800" algn="l" rtl="0" eaLnBrk="1" fontAlgn="base" hangingPunct="1">
              <a:spcBef>
                <a:spcPct val="0"/>
              </a:spcBef>
              <a:spcAft>
                <a:spcPct val="0"/>
              </a:spcAft>
              <a:defRPr sz="4400">
                <a:solidFill>
                  <a:schemeClr val="tx1"/>
                </a:solidFill>
                <a:latin typeface="Segoe UI Light" pitchFamily="34" charset="0"/>
              </a:defRPr>
            </a:lvl9pPr>
          </a:lstStyle>
          <a:p>
            <a:r>
              <a:rPr lang="pt-BR" dirty="0" smtClean="0"/>
              <a:t>Exercício de fixação 2 – Mapeando o mundo </a:t>
            </a:r>
            <a:r>
              <a:rPr lang="pt-BR" dirty="0" err="1" smtClean="0"/>
              <a:t>pseudo</a:t>
            </a:r>
            <a:r>
              <a:rPr lang="pt-BR" dirty="0" smtClean="0"/>
              <a:t> real</a:t>
            </a:r>
            <a:endParaRPr lang="pt-BR" dirty="0"/>
          </a:p>
        </p:txBody>
      </p:sp>
    </p:spTree>
    <p:extLst>
      <p:ext uri="{BB962C8B-B14F-4D97-AF65-F5344CB8AC3E}">
        <p14:creationId xmlns:p14="http://schemas.microsoft.com/office/powerpoint/2010/main" val="1289636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ítulo 1"/>
          <p:cNvSpPr>
            <a:spLocks noGrp="1"/>
          </p:cNvSpPr>
          <p:nvPr>
            <p:ph type="ctrTitle"/>
          </p:nvPr>
        </p:nvSpPr>
        <p:spPr/>
        <p:txBody>
          <a:bodyPr/>
          <a:lstStyle/>
          <a:p>
            <a:pPr>
              <a:buSzPct val="100000"/>
            </a:pPr>
            <a:r>
              <a:rPr lang="pt-BR" b="1" dirty="0" smtClean="0"/>
              <a:t>S.O.L.I.D</a:t>
            </a:r>
          </a:p>
        </p:txBody>
      </p:sp>
      <p:sp>
        <p:nvSpPr>
          <p:cNvPr id="3" name="Espaço Reservado para Texto 2"/>
          <p:cNvSpPr>
            <a:spLocks noGrp="1"/>
          </p:cNvSpPr>
          <p:nvPr>
            <p:ph type="subTitle" idx="1"/>
          </p:nvPr>
        </p:nvSpPr>
        <p:spPr/>
        <p:txBody>
          <a:bodyPr>
            <a:noAutofit/>
          </a:bodyPr>
          <a:lstStyle/>
          <a:p>
            <a:pPr>
              <a:buFont typeface="Segoe UI" pitchFamily="34" charset="0"/>
              <a:buNone/>
            </a:pPr>
            <a:r>
              <a:rPr lang="pt-BR" sz="2400" dirty="0" smtClean="0">
                <a:solidFill>
                  <a:srgbClr val="FFFFFF"/>
                </a:solidFill>
              </a:rPr>
              <a:t>Arquitetura de Software</a:t>
            </a:r>
          </a:p>
          <a:p>
            <a:pPr>
              <a:buFont typeface="Segoe UI" pitchFamily="34" charset="0"/>
              <a:buNone/>
            </a:pPr>
            <a:r>
              <a:rPr lang="pt-BR" sz="2400" dirty="0" smtClean="0">
                <a:solidFill>
                  <a:srgbClr val="FFFFFF"/>
                </a:solidFill>
              </a:rPr>
              <a:t>Revisitando Orientação a Objetos</a:t>
            </a:r>
          </a:p>
          <a:p>
            <a:pPr>
              <a:buFont typeface="Segoe UI" pitchFamily="34" charset="0"/>
              <a:buNone/>
            </a:pPr>
            <a:r>
              <a:rPr lang="pt-BR" sz="2400" dirty="0" smtClean="0">
                <a:solidFill>
                  <a:srgbClr val="FFFFFF"/>
                </a:solidFill>
              </a:rPr>
              <a:t>S.O.L.I.D</a:t>
            </a:r>
          </a:p>
        </p:txBody>
      </p:sp>
    </p:spTree>
    <p:extLst>
      <p:ext uri="{BB962C8B-B14F-4D97-AF65-F5344CB8AC3E}">
        <p14:creationId xmlns:p14="http://schemas.microsoft.com/office/powerpoint/2010/main" val="21085989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9" name="Rectangle 3"/>
          <p:cNvSpPr>
            <a:spLocks noGrp="1" noChangeArrowheads="1"/>
          </p:cNvSpPr>
          <p:nvPr>
            <p:ph idx="1"/>
          </p:nvPr>
        </p:nvSpPr>
        <p:spPr>
          <a:xfrm>
            <a:off x="1981200" y="1855788"/>
            <a:ext cx="8229600" cy="4525962"/>
          </a:xfrm>
        </p:spPr>
        <p:txBody>
          <a:bodyPr/>
          <a:lstStyle/>
          <a:p>
            <a:pPr>
              <a:defRPr/>
            </a:pPr>
            <a:endParaRPr lang="pt-BR" dirty="0"/>
          </a:p>
          <a:p>
            <a:pPr eaLnBrk="1" hangingPunct="1">
              <a:defRPr/>
            </a:pPr>
            <a:endParaRPr lang="pt-BR" sz="4000" dirty="0"/>
          </a:p>
          <a:p>
            <a:pPr>
              <a:defRPr/>
            </a:pPr>
            <a:endParaRPr lang="pt-BR" b="1" dirty="0" smtClean="0"/>
          </a:p>
        </p:txBody>
      </p:sp>
      <p:pic>
        <p:nvPicPr>
          <p:cNvPr id="52228" name="Picture 5"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6" y="-136525"/>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29" name="Picture 7"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6" y="15876"/>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30" name="Picture 9"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5" y="-2365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2" name="Diagrama 1"/>
          <p:cNvGraphicFramePr/>
          <p:nvPr>
            <p:extLst>
              <p:ext uri="{D42A27DB-BD31-4B8C-83A1-F6EECF244321}">
                <p14:modId xmlns:p14="http://schemas.microsoft.com/office/powerpoint/2010/main" val="3325144049"/>
              </p:ext>
            </p:extLst>
          </p:nvPr>
        </p:nvGraphicFramePr>
        <p:xfrm>
          <a:off x="2507410" y="1435903"/>
          <a:ext cx="7028476" cy="534745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 name="Título 2"/>
          <p:cNvSpPr>
            <a:spLocks noGrp="1"/>
          </p:cNvSpPr>
          <p:nvPr>
            <p:ph type="title"/>
          </p:nvPr>
        </p:nvSpPr>
        <p:spPr/>
        <p:txBody>
          <a:bodyPr/>
          <a:lstStyle/>
          <a:p>
            <a:r>
              <a:rPr lang="pt-BR" dirty="0"/>
              <a:t>S.O.L.I.D</a:t>
            </a:r>
          </a:p>
        </p:txBody>
      </p:sp>
    </p:spTree>
    <p:extLst>
      <p:ext uri="{BB962C8B-B14F-4D97-AF65-F5344CB8AC3E}">
        <p14:creationId xmlns:p14="http://schemas.microsoft.com/office/powerpoint/2010/main" val="2950913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9" name="Rectangle 3"/>
          <p:cNvSpPr>
            <a:spLocks noGrp="1" noChangeArrowheads="1"/>
          </p:cNvSpPr>
          <p:nvPr>
            <p:ph idx="1"/>
          </p:nvPr>
        </p:nvSpPr>
        <p:spPr>
          <a:xfrm>
            <a:off x="1981200" y="1855788"/>
            <a:ext cx="8229600" cy="4525962"/>
          </a:xfrm>
        </p:spPr>
        <p:txBody>
          <a:bodyPr/>
          <a:lstStyle/>
          <a:p>
            <a:pPr>
              <a:defRPr/>
            </a:pPr>
            <a:endParaRPr lang="pt-BR" dirty="0"/>
          </a:p>
          <a:p>
            <a:pPr eaLnBrk="1" hangingPunct="1">
              <a:defRPr/>
            </a:pPr>
            <a:endParaRPr lang="pt-BR" sz="4000" dirty="0"/>
          </a:p>
          <a:p>
            <a:pPr eaLnBrk="1" hangingPunct="1">
              <a:buFont typeface="Arial" pitchFamily="34" charset="0"/>
              <a:buChar char="•"/>
              <a:defRPr/>
            </a:pPr>
            <a:endParaRPr lang="pt-BR" b="1" dirty="0"/>
          </a:p>
          <a:p>
            <a:pPr>
              <a:defRPr/>
            </a:pPr>
            <a:endParaRPr lang="pt-BR" dirty="0" smtClean="0"/>
          </a:p>
        </p:txBody>
      </p:sp>
      <p:pic>
        <p:nvPicPr>
          <p:cNvPr id="53252" name="Picture 5"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6" y="-136525"/>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253" name="Picture 7"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6" y="15876"/>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254" name="Picture 9"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5" y="-2365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255" name="Picture 11"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5" y="-841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61" name="Picture 13" descr="http://www.codeproject.com/KB/architecture/SOLIDPrinciplesInOOD/dggn8fwf_24f6dgv5dq_b.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99657" y="1562410"/>
            <a:ext cx="5976664" cy="4386871"/>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p:spPr>
      </p:pic>
      <p:sp>
        <p:nvSpPr>
          <p:cNvPr id="2" name="Título 1"/>
          <p:cNvSpPr>
            <a:spLocks noGrp="1"/>
          </p:cNvSpPr>
          <p:nvPr>
            <p:ph type="title"/>
          </p:nvPr>
        </p:nvSpPr>
        <p:spPr/>
        <p:txBody>
          <a:bodyPr/>
          <a:lstStyle/>
          <a:p>
            <a:r>
              <a:rPr lang="pt-BR" dirty="0"/>
              <a:t>Single </a:t>
            </a:r>
            <a:r>
              <a:rPr lang="pt-BR" dirty="0" err="1"/>
              <a:t>Responsability</a:t>
            </a:r>
            <a:r>
              <a:rPr lang="pt-BR" dirty="0"/>
              <a:t> </a:t>
            </a:r>
            <a:r>
              <a:rPr lang="pt-BR" dirty="0" err="1"/>
              <a:t>Principle</a:t>
            </a:r>
            <a:endParaRPr lang="pt-BR" dirty="0"/>
          </a:p>
        </p:txBody>
      </p:sp>
    </p:spTree>
    <p:extLst>
      <p:ext uri="{BB962C8B-B14F-4D97-AF65-F5344CB8AC3E}">
        <p14:creationId xmlns:p14="http://schemas.microsoft.com/office/powerpoint/2010/main" val="9400710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ítulo 1"/>
          <p:cNvSpPr>
            <a:spLocks noGrp="1"/>
          </p:cNvSpPr>
          <p:nvPr>
            <p:ph type="title"/>
          </p:nvPr>
        </p:nvSpPr>
        <p:spPr>
          <a:xfrm>
            <a:off x="604838" y="0"/>
            <a:ext cx="10748962" cy="1208088"/>
          </a:xfrm>
        </p:spPr>
        <p:txBody>
          <a:bodyPr/>
          <a:lstStyle/>
          <a:p>
            <a:pPr>
              <a:buSzPct val="100000"/>
            </a:pPr>
            <a:r>
              <a:rPr lang="pt-BR" dirty="0" smtClean="0">
                <a:solidFill>
                  <a:srgbClr val="FFFFFF"/>
                </a:solidFill>
              </a:rPr>
              <a:t>O Curso </a:t>
            </a:r>
            <a:r>
              <a:rPr lang="pt-BR" dirty="0" smtClean="0">
                <a:solidFill>
                  <a:srgbClr val="FFFFFF"/>
                </a:solidFill>
                <a:sym typeface="Wingdings" panose="05000000000000000000" pitchFamily="2" charset="2"/>
              </a:rPr>
              <a:t> Dinâmica</a:t>
            </a:r>
            <a:endParaRPr lang="pt-BR" dirty="0" smtClean="0">
              <a:solidFill>
                <a:srgbClr val="FFFFFF"/>
              </a:solidFill>
            </a:endParaRPr>
          </a:p>
        </p:txBody>
      </p:sp>
      <p:sp>
        <p:nvSpPr>
          <p:cNvPr id="6" name="Retângulo 5"/>
          <p:cNvSpPr/>
          <p:nvPr/>
        </p:nvSpPr>
        <p:spPr>
          <a:xfrm>
            <a:off x="5246940" y="3337222"/>
            <a:ext cx="4326697" cy="923330"/>
          </a:xfrm>
          <a:prstGeom prst="rect">
            <a:avLst/>
          </a:prstGeom>
          <a:noFill/>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pt-BR" sz="5400" b="1" i="0" u="none" strike="noStrike" kern="0" cap="all" spc="0" normalizeH="0" baseline="0" noProof="0" dirty="0">
                <a:ln w="9000" cmpd="sng">
                  <a:solidFill>
                    <a:srgbClr val="000000">
                      <a:shade val="50000"/>
                      <a:satMod val="120000"/>
                    </a:srgbClr>
                  </a:solidFill>
                  <a:prstDash val="solid"/>
                </a:ln>
                <a:gradFill>
                  <a:gsLst>
                    <a:gs pos="0">
                      <a:srgbClr val="000000">
                        <a:shade val="20000"/>
                        <a:satMod val="245000"/>
                      </a:srgbClr>
                    </a:gs>
                    <a:gs pos="43000">
                      <a:srgbClr val="000000">
                        <a:satMod val="255000"/>
                      </a:srgbClr>
                    </a:gs>
                    <a:gs pos="48000">
                      <a:srgbClr val="000000">
                        <a:shade val="85000"/>
                        <a:satMod val="255000"/>
                      </a:srgbClr>
                    </a:gs>
                    <a:gs pos="100000">
                      <a:srgbClr val="000000">
                        <a:shade val="20000"/>
                        <a:satMod val="245000"/>
                      </a:srgbClr>
                    </a:gs>
                  </a:gsLst>
                  <a:lin ang="5400000"/>
                </a:gradFill>
                <a:effectLst>
                  <a:reflection blurRad="12700" stA="28000" endPos="45000" dist="1000" dir="5400000" sy="-100000" algn="bl" rotWithShape="0"/>
                </a:effectLst>
                <a:uLnTx/>
                <a:uFillTx/>
              </a:rPr>
              <a:t>interativo</a:t>
            </a:r>
          </a:p>
        </p:txBody>
      </p:sp>
      <p:pic>
        <p:nvPicPr>
          <p:cNvPr id="7" name="Picture 6" descr="https://encrypted-tbn0.google.com/images?q=tbn:ANd9GcR-yATJWOXVRaExemU5cMvfC-s5UVtWetQr6Y_es6bwA1MJ4DJ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7588" y="2965450"/>
            <a:ext cx="2752725" cy="166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65310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9" name="Rectangle 3"/>
          <p:cNvSpPr>
            <a:spLocks noGrp="1" noChangeArrowheads="1"/>
          </p:cNvSpPr>
          <p:nvPr>
            <p:ph idx="1"/>
          </p:nvPr>
        </p:nvSpPr>
        <p:spPr>
          <a:xfrm>
            <a:off x="420130" y="2911151"/>
            <a:ext cx="11335265" cy="2099388"/>
          </a:xfrm>
        </p:spPr>
        <p:txBody>
          <a:bodyPr>
            <a:normAutofit/>
          </a:bodyPr>
          <a:lstStyle/>
          <a:p>
            <a:pPr>
              <a:defRPr/>
            </a:pPr>
            <a:r>
              <a:rPr lang="pt-BR" sz="4000" dirty="0" smtClean="0"/>
              <a:t>“A </a:t>
            </a:r>
            <a:r>
              <a:rPr lang="pt-BR" sz="4000" dirty="0" err="1" smtClean="0"/>
              <a:t>class</a:t>
            </a:r>
            <a:r>
              <a:rPr lang="pt-BR" sz="4000" dirty="0" smtClean="0"/>
              <a:t> </a:t>
            </a:r>
            <a:r>
              <a:rPr lang="pt-BR" sz="4000" dirty="0" err="1" smtClean="0"/>
              <a:t>should</a:t>
            </a:r>
            <a:r>
              <a:rPr lang="pt-BR" sz="4000" dirty="0" smtClean="0"/>
              <a:t> </a:t>
            </a:r>
            <a:r>
              <a:rPr lang="pt-BR" sz="4000" dirty="0" err="1" smtClean="0"/>
              <a:t>have</a:t>
            </a:r>
            <a:r>
              <a:rPr lang="pt-BR" sz="4000" dirty="0" smtClean="0"/>
              <a:t> </a:t>
            </a:r>
            <a:r>
              <a:rPr lang="pt-BR" sz="4000" dirty="0" err="1" smtClean="0"/>
              <a:t>one</a:t>
            </a:r>
            <a:r>
              <a:rPr lang="pt-BR" sz="4000" dirty="0" smtClean="0"/>
              <a:t>, </a:t>
            </a:r>
            <a:r>
              <a:rPr lang="pt-BR" sz="4000" dirty="0" err="1" smtClean="0"/>
              <a:t>and</a:t>
            </a:r>
            <a:r>
              <a:rPr lang="pt-BR" sz="4000" dirty="0" smtClean="0"/>
              <a:t> </a:t>
            </a:r>
            <a:r>
              <a:rPr lang="pt-BR" sz="4000" dirty="0" err="1" smtClean="0"/>
              <a:t>only</a:t>
            </a:r>
            <a:r>
              <a:rPr lang="pt-BR" sz="4000" dirty="0" smtClean="0"/>
              <a:t> </a:t>
            </a:r>
            <a:r>
              <a:rPr lang="pt-BR" sz="4000" dirty="0" err="1" smtClean="0"/>
              <a:t>one</a:t>
            </a:r>
            <a:r>
              <a:rPr lang="pt-BR" sz="4000" dirty="0" smtClean="0"/>
              <a:t>, </a:t>
            </a:r>
            <a:r>
              <a:rPr lang="pt-BR" sz="4000" dirty="0" err="1" smtClean="0"/>
              <a:t>reason</a:t>
            </a:r>
            <a:r>
              <a:rPr lang="pt-BR" sz="4000" dirty="0" smtClean="0"/>
              <a:t> </a:t>
            </a:r>
            <a:r>
              <a:rPr lang="pt-BR" sz="4000" dirty="0" err="1" smtClean="0"/>
              <a:t>to</a:t>
            </a:r>
            <a:r>
              <a:rPr lang="pt-BR" sz="4000" dirty="0" smtClean="0"/>
              <a:t> </a:t>
            </a:r>
            <a:r>
              <a:rPr lang="pt-BR" sz="4000" dirty="0" err="1" smtClean="0"/>
              <a:t>change</a:t>
            </a:r>
            <a:r>
              <a:rPr lang="pt-BR" sz="4000" dirty="0" smtClean="0"/>
              <a:t>”</a:t>
            </a:r>
          </a:p>
        </p:txBody>
      </p:sp>
      <p:pic>
        <p:nvPicPr>
          <p:cNvPr id="54276" name="Picture 5"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6" y="-136525"/>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277" name="Picture 7"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6" y="15876"/>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278" name="Picture 9"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5" y="-2365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279" name="Picture 11"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5" y="-841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280" name="Picture 13"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4375" y="68263"/>
            <a:ext cx="16002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ítulo 1"/>
          <p:cNvSpPr>
            <a:spLocks noGrp="1"/>
          </p:cNvSpPr>
          <p:nvPr>
            <p:ph type="title"/>
          </p:nvPr>
        </p:nvSpPr>
        <p:spPr/>
        <p:txBody>
          <a:bodyPr/>
          <a:lstStyle/>
          <a:p>
            <a:r>
              <a:rPr lang="pt-BR" dirty="0"/>
              <a:t>Single </a:t>
            </a:r>
            <a:r>
              <a:rPr lang="pt-BR" dirty="0" err="1"/>
              <a:t>Responsability</a:t>
            </a:r>
            <a:r>
              <a:rPr lang="pt-BR" dirty="0"/>
              <a:t> </a:t>
            </a:r>
            <a:r>
              <a:rPr lang="pt-BR" dirty="0" err="1"/>
              <a:t>Principle</a:t>
            </a:r>
            <a:endParaRPr lang="pt-BR" dirty="0"/>
          </a:p>
        </p:txBody>
      </p:sp>
    </p:spTree>
    <p:extLst>
      <p:ext uri="{BB962C8B-B14F-4D97-AF65-F5344CB8AC3E}">
        <p14:creationId xmlns:p14="http://schemas.microsoft.com/office/powerpoint/2010/main" val="4167960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9" name="Rectangle 3"/>
          <p:cNvSpPr>
            <a:spLocks noGrp="1" noChangeArrowheads="1"/>
          </p:cNvSpPr>
          <p:nvPr>
            <p:ph idx="1"/>
          </p:nvPr>
        </p:nvSpPr>
        <p:spPr>
          <a:xfrm>
            <a:off x="469556" y="2984792"/>
            <a:ext cx="11195221" cy="1904449"/>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lnSpcReduction="10000"/>
          </a:bodyPr>
          <a:lstStyle/>
          <a:p>
            <a:r>
              <a:rPr lang="pt-BR" sz="4000" dirty="0" smtClean="0"/>
              <a:t>“</a:t>
            </a:r>
            <a:r>
              <a:rPr lang="pt-BR" sz="4000" dirty="0"/>
              <a:t>Responsabilidade = uma razão para alterar o código = Coesão”</a:t>
            </a:r>
          </a:p>
        </p:txBody>
      </p:sp>
      <p:pic>
        <p:nvPicPr>
          <p:cNvPr id="55300" name="Picture 5"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6" y="-136525"/>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301" name="Picture 7"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6" y="15876"/>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302" name="Picture 9"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5" y="-2365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303" name="Picture 11"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5" y="-841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304" name="Picture 13"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4375" y="68263"/>
            <a:ext cx="16002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ítulo 1"/>
          <p:cNvSpPr>
            <a:spLocks noGrp="1"/>
          </p:cNvSpPr>
          <p:nvPr>
            <p:ph type="title"/>
          </p:nvPr>
        </p:nvSpPr>
        <p:spPr/>
        <p:txBody>
          <a:bodyPr/>
          <a:lstStyle/>
          <a:p>
            <a:r>
              <a:rPr lang="pt-BR" dirty="0"/>
              <a:t>Single </a:t>
            </a:r>
            <a:r>
              <a:rPr lang="pt-BR" dirty="0" err="1"/>
              <a:t>Responsability</a:t>
            </a:r>
            <a:r>
              <a:rPr lang="pt-BR" dirty="0"/>
              <a:t> </a:t>
            </a:r>
            <a:r>
              <a:rPr lang="pt-BR" dirty="0" err="1"/>
              <a:t>Principle</a:t>
            </a:r>
            <a:endParaRPr lang="pt-BR" dirty="0"/>
          </a:p>
        </p:txBody>
      </p:sp>
    </p:spTree>
    <p:extLst>
      <p:ext uri="{BB962C8B-B14F-4D97-AF65-F5344CB8AC3E}">
        <p14:creationId xmlns:p14="http://schemas.microsoft.com/office/powerpoint/2010/main" val="1160481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9" name="Rectangle 3"/>
          <p:cNvSpPr>
            <a:spLocks noGrp="1" noChangeArrowheads="1"/>
          </p:cNvSpPr>
          <p:nvPr>
            <p:ph idx="1"/>
          </p:nvPr>
        </p:nvSpPr>
        <p:spPr>
          <a:xfrm>
            <a:off x="391169" y="2597194"/>
            <a:ext cx="11285838" cy="2815066"/>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r>
              <a:rPr lang="pt-BR" sz="4000" dirty="0" smtClean="0"/>
              <a:t>“Não </a:t>
            </a:r>
            <a:r>
              <a:rPr lang="pt-BR" sz="4000" dirty="0"/>
              <a:t>queremos interferir em uma </a:t>
            </a:r>
            <a:r>
              <a:rPr lang="pt-BR" sz="4000" dirty="0" smtClean="0"/>
              <a:t>funcionalidade </a:t>
            </a:r>
            <a:r>
              <a:rPr lang="pt-BR" sz="4000" dirty="0"/>
              <a:t>quando estamos alterando outra. </a:t>
            </a:r>
            <a:r>
              <a:rPr lang="pt-BR" sz="4000" dirty="0" smtClean="0"/>
              <a:t>“</a:t>
            </a:r>
            <a:endParaRPr lang="pt-BR" sz="4000" dirty="0"/>
          </a:p>
        </p:txBody>
      </p:sp>
      <p:pic>
        <p:nvPicPr>
          <p:cNvPr id="56324" name="Picture 5"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6" y="-136525"/>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325" name="Picture 7"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6" y="15876"/>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326" name="Picture 9"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5" y="-2365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327" name="Picture 11"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5" y="-841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328" name="Picture 13"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4375" y="68263"/>
            <a:ext cx="16002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ítulo 1"/>
          <p:cNvSpPr>
            <a:spLocks noGrp="1"/>
          </p:cNvSpPr>
          <p:nvPr>
            <p:ph type="title"/>
          </p:nvPr>
        </p:nvSpPr>
        <p:spPr>
          <a:xfrm>
            <a:off x="604434" y="0"/>
            <a:ext cx="10749367" cy="1208868"/>
          </a:xfrm>
        </p:spPr>
        <p:txBody>
          <a:bodyPr/>
          <a:lstStyle/>
          <a:p>
            <a:r>
              <a:rPr lang="pt-BR" dirty="0"/>
              <a:t>Single </a:t>
            </a:r>
            <a:r>
              <a:rPr lang="pt-BR" dirty="0" err="1"/>
              <a:t>Responsability</a:t>
            </a:r>
            <a:r>
              <a:rPr lang="pt-BR" dirty="0"/>
              <a:t> </a:t>
            </a:r>
            <a:r>
              <a:rPr lang="pt-BR" dirty="0" err="1"/>
              <a:t>Principle</a:t>
            </a:r>
            <a:endParaRPr lang="pt-BR" dirty="0"/>
          </a:p>
        </p:txBody>
      </p:sp>
    </p:spTree>
    <p:extLst>
      <p:ext uri="{BB962C8B-B14F-4D97-AF65-F5344CB8AC3E}">
        <p14:creationId xmlns:p14="http://schemas.microsoft.com/office/powerpoint/2010/main" val="942622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395" name="Picture 5"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6" y="-136525"/>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396" name="Picture 7"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6" y="15876"/>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397" name="Picture 9"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5" y="-2365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398" name="Picture 11"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5" y="-841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399" name="Picture 13"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4375" y="68263"/>
            <a:ext cx="16002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402" name="Picture 4" descr="http://2.bp.blogspot.com/-O38JgEfzHOM/TfjR6_fRn8I/AAAAAAAAACw/feTdsxsltfI/s1600/hands_on.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70338" y="2349500"/>
            <a:ext cx="4286250" cy="266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ítulo 1"/>
          <p:cNvSpPr>
            <a:spLocks noGrp="1"/>
          </p:cNvSpPr>
          <p:nvPr>
            <p:ph type="title"/>
          </p:nvPr>
        </p:nvSpPr>
        <p:spPr>
          <a:xfrm>
            <a:off x="604434" y="0"/>
            <a:ext cx="10749367" cy="1208868"/>
          </a:xfrm>
        </p:spPr>
        <p:txBody>
          <a:bodyPr/>
          <a:lstStyle/>
          <a:p>
            <a:r>
              <a:rPr lang="pt-BR" dirty="0"/>
              <a:t>Single </a:t>
            </a:r>
            <a:r>
              <a:rPr lang="pt-BR" dirty="0" err="1"/>
              <a:t>Responsability</a:t>
            </a:r>
            <a:r>
              <a:rPr lang="pt-BR" dirty="0"/>
              <a:t> </a:t>
            </a:r>
            <a:r>
              <a:rPr lang="pt-BR" dirty="0" err="1"/>
              <a:t>Principle</a:t>
            </a:r>
            <a:endParaRPr lang="pt-BR" dirty="0"/>
          </a:p>
        </p:txBody>
      </p:sp>
    </p:spTree>
    <p:extLst>
      <p:ext uri="{BB962C8B-B14F-4D97-AF65-F5344CB8AC3E}">
        <p14:creationId xmlns:p14="http://schemas.microsoft.com/office/powerpoint/2010/main" val="91234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9" name="Rectangle 3"/>
          <p:cNvSpPr>
            <a:spLocks noGrp="1" noChangeArrowheads="1"/>
          </p:cNvSpPr>
          <p:nvPr>
            <p:ph idx="1"/>
          </p:nvPr>
        </p:nvSpPr>
        <p:spPr>
          <a:xfrm>
            <a:off x="1981200" y="1855788"/>
            <a:ext cx="8229600" cy="4525962"/>
          </a:xfrm>
        </p:spPr>
        <p:txBody>
          <a:bodyPr/>
          <a:lstStyle/>
          <a:p>
            <a:pPr>
              <a:defRPr/>
            </a:pPr>
            <a:endParaRPr lang="pt-BR" dirty="0"/>
          </a:p>
          <a:p>
            <a:pPr eaLnBrk="1" hangingPunct="1">
              <a:defRPr/>
            </a:pPr>
            <a:endParaRPr lang="pt-BR" sz="4000" dirty="0"/>
          </a:p>
          <a:p>
            <a:pPr eaLnBrk="1" hangingPunct="1">
              <a:buFont typeface="Arial" pitchFamily="34" charset="0"/>
              <a:buChar char="•"/>
              <a:defRPr/>
            </a:pPr>
            <a:endParaRPr lang="pt-BR" b="1" dirty="0"/>
          </a:p>
          <a:p>
            <a:pPr>
              <a:defRPr/>
            </a:pPr>
            <a:endParaRPr lang="pt-BR" dirty="0" smtClean="0"/>
          </a:p>
        </p:txBody>
      </p:sp>
      <p:pic>
        <p:nvPicPr>
          <p:cNvPr id="60420" name="Picture 5"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6" y="-136525"/>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21" name="Picture 7"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6" y="15876"/>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22" name="Picture 9"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5" y="-2365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25" name="Picture 12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82176" y="6681788"/>
            <a:ext cx="885825" cy="190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 name="Picture 2" descr="http://www.tomdalling.com/blog/wp-content/uploads/OCP.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31704" y="1462056"/>
            <a:ext cx="5328592" cy="4271200"/>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p:spPr>
      </p:pic>
      <p:sp>
        <p:nvSpPr>
          <p:cNvPr id="3" name="Título 2"/>
          <p:cNvSpPr>
            <a:spLocks noGrp="1"/>
          </p:cNvSpPr>
          <p:nvPr>
            <p:ph type="title"/>
          </p:nvPr>
        </p:nvSpPr>
        <p:spPr/>
        <p:txBody>
          <a:bodyPr/>
          <a:lstStyle/>
          <a:p>
            <a:r>
              <a:rPr lang="pt-BR" dirty="0"/>
              <a:t>Open Close </a:t>
            </a:r>
            <a:r>
              <a:rPr lang="pt-BR" dirty="0" err="1"/>
              <a:t>Principle</a:t>
            </a:r>
            <a:endParaRPr lang="pt-BR" dirty="0"/>
          </a:p>
        </p:txBody>
      </p:sp>
    </p:spTree>
    <p:extLst>
      <p:ext uri="{BB962C8B-B14F-4D97-AF65-F5344CB8AC3E}">
        <p14:creationId xmlns:p14="http://schemas.microsoft.com/office/powerpoint/2010/main" val="2007613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9" name="Rectangle 3"/>
          <p:cNvSpPr>
            <a:spLocks noGrp="1" noChangeArrowheads="1"/>
          </p:cNvSpPr>
          <p:nvPr>
            <p:ph idx="1"/>
          </p:nvPr>
        </p:nvSpPr>
        <p:spPr>
          <a:xfrm>
            <a:off x="436605" y="3091468"/>
            <a:ext cx="11244649" cy="184300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lnSpcReduction="10000"/>
          </a:bodyPr>
          <a:lstStyle/>
          <a:p>
            <a:r>
              <a:rPr lang="en-US" sz="4000" dirty="0" smtClean="0"/>
              <a:t>“A </a:t>
            </a:r>
            <a:r>
              <a:rPr lang="en-US" sz="4000" dirty="0"/>
              <a:t>class should be open to extension, but closed to modification</a:t>
            </a:r>
            <a:r>
              <a:rPr lang="pt-BR" sz="4000" dirty="0"/>
              <a:t>”</a:t>
            </a:r>
          </a:p>
        </p:txBody>
      </p:sp>
      <p:pic>
        <p:nvPicPr>
          <p:cNvPr id="61444" name="Picture 5"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6" y="-136525"/>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45" name="Picture 7"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6" y="15876"/>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46" name="Picture 9"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5" y="-2365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47" name="Picture 11"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5" y="-841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48" name="Picture 13"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4375" y="68263"/>
            <a:ext cx="16002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ítulo 2"/>
          <p:cNvSpPr>
            <a:spLocks noGrp="1"/>
          </p:cNvSpPr>
          <p:nvPr>
            <p:ph type="title"/>
          </p:nvPr>
        </p:nvSpPr>
        <p:spPr>
          <a:xfrm>
            <a:off x="604434" y="0"/>
            <a:ext cx="10749367" cy="1208868"/>
          </a:xfrm>
        </p:spPr>
        <p:txBody>
          <a:bodyPr/>
          <a:lstStyle/>
          <a:p>
            <a:r>
              <a:rPr lang="pt-BR" dirty="0"/>
              <a:t>Open Close </a:t>
            </a:r>
            <a:r>
              <a:rPr lang="pt-BR" dirty="0" err="1"/>
              <a:t>Principle</a:t>
            </a:r>
            <a:endParaRPr lang="pt-BR" dirty="0"/>
          </a:p>
        </p:txBody>
      </p:sp>
    </p:spTree>
    <p:extLst>
      <p:ext uri="{BB962C8B-B14F-4D97-AF65-F5344CB8AC3E}">
        <p14:creationId xmlns:p14="http://schemas.microsoft.com/office/powerpoint/2010/main" val="1871241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7" name="Rectangle 3"/>
          <p:cNvSpPr>
            <a:spLocks noGrp="1" noChangeArrowheads="1"/>
          </p:cNvSpPr>
          <p:nvPr>
            <p:ph idx="1"/>
          </p:nvPr>
        </p:nvSpPr>
        <p:spPr>
          <a:xfrm>
            <a:off x="403654" y="1855788"/>
            <a:ext cx="11302314" cy="4525962"/>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fontScale="92500" lnSpcReduction="10000"/>
          </a:bodyPr>
          <a:lstStyle/>
          <a:p>
            <a:r>
              <a:rPr lang="pt-BR" sz="4000" dirty="0"/>
              <a:t>“Quando uma simples alteração, acarreta em um cascata de alterações em módulos dependentes...., o programa se tornará frágil, rígido, imprevisível e sem </a:t>
            </a:r>
            <a:r>
              <a:rPr lang="pt-BR" sz="4000" dirty="0" smtClean="0"/>
              <a:t>reuso”</a:t>
            </a:r>
            <a:endParaRPr lang="pt-BR" sz="4000" dirty="0"/>
          </a:p>
          <a:p>
            <a:r>
              <a:rPr lang="pt-BR" sz="4000" dirty="0"/>
              <a:t>			Robert Martins(</a:t>
            </a:r>
            <a:r>
              <a:rPr lang="pt-BR" sz="4000" dirty="0" err="1"/>
              <a:t>Uncle</a:t>
            </a:r>
            <a:r>
              <a:rPr lang="pt-BR" sz="4000" dirty="0"/>
              <a:t> Bob)</a:t>
            </a:r>
          </a:p>
        </p:txBody>
      </p:sp>
      <p:pic>
        <p:nvPicPr>
          <p:cNvPr id="62468" name="Picture 5"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6" y="-136525"/>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69" name="Picture 7"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6" y="15876"/>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70" name="Picture 9"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5" y="-2365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71" name="Picture 11"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5" y="-841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72" name="Picture 13"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4375" y="68263"/>
            <a:ext cx="16002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ítulo 2"/>
          <p:cNvSpPr>
            <a:spLocks noGrp="1"/>
          </p:cNvSpPr>
          <p:nvPr>
            <p:ph type="title"/>
          </p:nvPr>
        </p:nvSpPr>
        <p:spPr>
          <a:xfrm>
            <a:off x="604434" y="0"/>
            <a:ext cx="10749367" cy="1208868"/>
          </a:xfrm>
        </p:spPr>
        <p:txBody>
          <a:bodyPr/>
          <a:lstStyle/>
          <a:p>
            <a:r>
              <a:rPr lang="pt-BR" dirty="0"/>
              <a:t>Open Close </a:t>
            </a:r>
            <a:r>
              <a:rPr lang="pt-BR" dirty="0" err="1"/>
              <a:t>Principle</a:t>
            </a:r>
            <a:endParaRPr lang="pt-BR" dirty="0"/>
          </a:p>
        </p:txBody>
      </p:sp>
    </p:spTree>
    <p:extLst>
      <p:ext uri="{BB962C8B-B14F-4D97-AF65-F5344CB8AC3E}">
        <p14:creationId xmlns:p14="http://schemas.microsoft.com/office/powerpoint/2010/main" val="1172920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1" name="Rectangle 3"/>
          <p:cNvSpPr>
            <a:spLocks noGrp="1" noChangeArrowheads="1"/>
          </p:cNvSpPr>
          <p:nvPr>
            <p:ph idx="1"/>
          </p:nvPr>
        </p:nvSpPr>
        <p:spPr>
          <a:xfrm>
            <a:off x="453081" y="1855788"/>
            <a:ext cx="11236411" cy="4525962"/>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fontScale="92500" lnSpcReduction="10000"/>
          </a:bodyPr>
          <a:lstStyle/>
          <a:p>
            <a:r>
              <a:rPr lang="pt-BR" sz="4000" dirty="0"/>
              <a:t>“OCP determina que devemos criar módulos que nunca mudam. Quando um requisito muda, você estende o comportamento com código </a:t>
            </a:r>
            <a:r>
              <a:rPr lang="pt-BR" sz="4000" dirty="0" smtClean="0"/>
              <a:t>novo </a:t>
            </a:r>
            <a:r>
              <a:rPr lang="pt-BR" sz="4000" dirty="0"/>
              <a:t>sem alterar o antigo”</a:t>
            </a:r>
          </a:p>
          <a:p>
            <a:r>
              <a:rPr lang="pt-BR" sz="4000" dirty="0"/>
              <a:t>			Robert Martins(</a:t>
            </a:r>
            <a:r>
              <a:rPr lang="pt-BR" sz="4000" dirty="0" err="1"/>
              <a:t>Uncle</a:t>
            </a:r>
            <a:r>
              <a:rPr lang="pt-BR" sz="4000" dirty="0"/>
              <a:t> Bob)</a:t>
            </a:r>
          </a:p>
        </p:txBody>
      </p:sp>
      <p:pic>
        <p:nvPicPr>
          <p:cNvPr id="63492" name="Picture 5"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6" y="-136525"/>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493" name="Picture 7"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6" y="15876"/>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494" name="Picture 9"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5" y="-2365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495" name="Picture 11"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5" y="-841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496" name="Picture 13"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4375" y="68263"/>
            <a:ext cx="16002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ítulo 2"/>
          <p:cNvSpPr>
            <a:spLocks noGrp="1"/>
          </p:cNvSpPr>
          <p:nvPr>
            <p:ph type="title"/>
          </p:nvPr>
        </p:nvSpPr>
        <p:spPr/>
        <p:txBody>
          <a:bodyPr/>
          <a:lstStyle/>
          <a:p>
            <a:r>
              <a:rPr lang="pt-BR" dirty="0"/>
              <a:t>Open Close </a:t>
            </a:r>
            <a:r>
              <a:rPr lang="pt-BR" dirty="0" err="1"/>
              <a:t>Principle</a:t>
            </a:r>
            <a:endParaRPr lang="pt-BR" dirty="0"/>
          </a:p>
        </p:txBody>
      </p:sp>
    </p:spTree>
    <p:extLst>
      <p:ext uri="{BB962C8B-B14F-4D97-AF65-F5344CB8AC3E}">
        <p14:creationId xmlns:p14="http://schemas.microsoft.com/office/powerpoint/2010/main" val="25692839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515" name="Picture 5"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6" y="-136525"/>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516" name="Picture 7"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6" y="15876"/>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517" name="Picture 9"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5" y="-2365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518" name="Picture 11"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5" y="-841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519" name="Picture 13"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4375" y="68263"/>
            <a:ext cx="16002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522" name="Picture 4" descr="http://2.bp.blogspot.com/-O38JgEfzHOM/TfjR6_fRn8I/AAAAAAAAACw/feTdsxsltfI/s1600/hands_on.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70338" y="2349500"/>
            <a:ext cx="4286250" cy="266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ítulo 2"/>
          <p:cNvSpPr>
            <a:spLocks noGrp="1"/>
          </p:cNvSpPr>
          <p:nvPr>
            <p:ph type="title"/>
          </p:nvPr>
        </p:nvSpPr>
        <p:spPr/>
        <p:txBody>
          <a:bodyPr/>
          <a:lstStyle/>
          <a:p>
            <a:r>
              <a:rPr lang="pt-BR" dirty="0"/>
              <a:t>Open Close </a:t>
            </a:r>
            <a:r>
              <a:rPr lang="pt-BR" dirty="0" err="1"/>
              <a:t>Principle</a:t>
            </a:r>
            <a:endParaRPr lang="pt-BR" dirty="0"/>
          </a:p>
        </p:txBody>
      </p:sp>
    </p:spTree>
    <p:extLst>
      <p:ext uri="{BB962C8B-B14F-4D97-AF65-F5344CB8AC3E}">
        <p14:creationId xmlns:p14="http://schemas.microsoft.com/office/powerpoint/2010/main" val="42166933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9" name="Rectangle 3"/>
          <p:cNvSpPr>
            <a:spLocks noGrp="1" noChangeArrowheads="1"/>
          </p:cNvSpPr>
          <p:nvPr>
            <p:ph idx="1"/>
          </p:nvPr>
        </p:nvSpPr>
        <p:spPr>
          <a:xfrm>
            <a:off x="1981200" y="1855788"/>
            <a:ext cx="8229600" cy="4525962"/>
          </a:xfrm>
        </p:spPr>
        <p:txBody>
          <a:bodyPr/>
          <a:lstStyle/>
          <a:p>
            <a:endParaRPr lang="pt-BR" smtClean="0"/>
          </a:p>
        </p:txBody>
      </p:sp>
      <p:pic>
        <p:nvPicPr>
          <p:cNvPr id="65540" name="Picture 5"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6" y="-136525"/>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541" name="Picture 7"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6" y="15876"/>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542" name="Picture 9"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5" y="-2365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543" name="Picture 11"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5" y="-841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544" name="Picture 13"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4375" y="68263"/>
            <a:ext cx="16002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545" name="Picture 12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82176" y="6681788"/>
            <a:ext cx="885825" cy="190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7346" name="Picture 2" descr="http://www.globalnerdy.com/wordpress/wp-content/uploads/2009/07/liskov_substitution_principle_small.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31705" y="1844824"/>
            <a:ext cx="5176905" cy="3888432"/>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p:spPr>
      </p:pic>
      <p:sp>
        <p:nvSpPr>
          <p:cNvPr id="2" name="Título 1"/>
          <p:cNvSpPr>
            <a:spLocks noGrp="1"/>
          </p:cNvSpPr>
          <p:nvPr>
            <p:ph type="title"/>
          </p:nvPr>
        </p:nvSpPr>
        <p:spPr/>
        <p:txBody>
          <a:bodyPr/>
          <a:lstStyle/>
          <a:p>
            <a:r>
              <a:rPr lang="pt-BR" dirty="0" err="1"/>
              <a:t>Liskov</a:t>
            </a:r>
            <a:r>
              <a:rPr lang="pt-BR" dirty="0"/>
              <a:t> </a:t>
            </a:r>
            <a:r>
              <a:rPr lang="pt-BR" dirty="0" err="1"/>
              <a:t>Principle</a:t>
            </a:r>
            <a:endParaRPr lang="pt-BR" dirty="0"/>
          </a:p>
        </p:txBody>
      </p:sp>
    </p:spTree>
    <p:extLst>
      <p:ext uri="{BB962C8B-B14F-4D97-AF65-F5344CB8AC3E}">
        <p14:creationId xmlns:p14="http://schemas.microsoft.com/office/powerpoint/2010/main" val="36011834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ítulo 1"/>
          <p:cNvSpPr>
            <a:spLocks noGrp="1"/>
          </p:cNvSpPr>
          <p:nvPr>
            <p:ph type="title"/>
          </p:nvPr>
        </p:nvSpPr>
        <p:spPr>
          <a:xfrm>
            <a:off x="604838" y="0"/>
            <a:ext cx="10748962" cy="1208088"/>
          </a:xfrm>
        </p:spPr>
        <p:txBody>
          <a:bodyPr/>
          <a:lstStyle/>
          <a:p>
            <a:pPr>
              <a:buSzPct val="100000"/>
            </a:pPr>
            <a:r>
              <a:rPr lang="pt-BR" dirty="0" smtClean="0">
                <a:solidFill>
                  <a:srgbClr val="FFFFFF"/>
                </a:solidFill>
              </a:rPr>
              <a:t>O Curso </a:t>
            </a:r>
            <a:r>
              <a:rPr lang="pt-BR" dirty="0" smtClean="0">
                <a:solidFill>
                  <a:srgbClr val="FFFFFF"/>
                </a:solidFill>
                <a:sym typeface="Wingdings" panose="05000000000000000000" pitchFamily="2" charset="2"/>
              </a:rPr>
              <a:t> Ferramentas</a:t>
            </a:r>
            <a:endParaRPr lang="pt-BR" dirty="0" smtClean="0">
              <a:solidFill>
                <a:srgbClr val="FFFFFF"/>
              </a:solidFill>
            </a:endParaRPr>
          </a:p>
        </p:txBody>
      </p:sp>
      <p:pic>
        <p:nvPicPr>
          <p:cNvPr id="8" name="Picture 4" descr="https://encrypted-tbn2.google.com/images?q=tbn:ANd9GcSdQt0dqfRUWdB1nA6_Idn7ge0hDHQnc7IFUk5IWYpI4GqIENqV"/>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57750" y="1629569"/>
            <a:ext cx="2524125" cy="180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6" descr="https://encrypted-tbn2.google.com/images?q=tbn:ANd9GcSIcs0X1SOU0uWvUWDAn07_ip6vf6q2R-3ptZlSjxU4PAS512MTi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4838" y="4457700"/>
            <a:ext cx="3505200" cy="1304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8" descr="https://encrypted-tbn3.google.com/images?q=tbn:ANd9GcRms0Mwqqv9byliDpvp54qsdKMBT1td5S16aErKzZGpyPxUVV3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67849" y="4127498"/>
            <a:ext cx="1646238" cy="2009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2" name="Picture 2" descr="http://windowsphonenetwork.com/wp-content/uploads/2012/08/Visual-Studio-2012.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2437" y="1880394"/>
            <a:ext cx="4953000" cy="190500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http://4.bp.blogspot.com/-xrRjXNaG9CM/ULxx0SblOyI/AAAAAAAAAI0/7VNcAkzotxQ/s400/Netframework-version-4.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210674" y="1700574"/>
            <a:ext cx="1903413" cy="182013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www.techdreams.org/wp-content/uploads/2011/05/getting_started_with_ninject_videos_samples.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59965" y="4111625"/>
            <a:ext cx="4203528" cy="19060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1745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3" name="Rectangle 3"/>
          <p:cNvSpPr>
            <a:spLocks noGrp="1" noChangeArrowheads="1"/>
          </p:cNvSpPr>
          <p:nvPr>
            <p:ph idx="1"/>
          </p:nvPr>
        </p:nvSpPr>
        <p:spPr>
          <a:xfrm>
            <a:off x="477795" y="1855788"/>
            <a:ext cx="11195221" cy="4525962"/>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fontScale="77500" lnSpcReduction="20000"/>
          </a:bodyPr>
          <a:lstStyle/>
          <a:p>
            <a:endParaRPr lang="pt-BR" sz="4000" dirty="0"/>
          </a:p>
          <a:p>
            <a:r>
              <a:rPr lang="pt-BR" sz="4000" dirty="0"/>
              <a:t>“</a:t>
            </a:r>
            <a:r>
              <a:rPr lang="en-US" sz="4000" dirty="0"/>
              <a:t>If for each object o1 of type S there is an object o2 of type T such that for all programs P defined in terms of T, the behavior of P is unchanged when o1 is substituted for o2 then S is a subtype of T</a:t>
            </a:r>
            <a:r>
              <a:rPr lang="en-US" sz="4000" dirty="0" smtClean="0"/>
              <a:t>.</a:t>
            </a:r>
            <a:r>
              <a:rPr lang="pt-BR" sz="4000" dirty="0" smtClean="0"/>
              <a:t>”</a:t>
            </a:r>
          </a:p>
          <a:p>
            <a:r>
              <a:rPr lang="pt-BR" sz="4000" dirty="0"/>
              <a:t>					    Barbara </a:t>
            </a:r>
            <a:r>
              <a:rPr lang="pt-BR" sz="4000" dirty="0" err="1"/>
              <a:t>Liskov</a:t>
            </a:r>
            <a:endParaRPr lang="pt-BR" sz="4000" dirty="0"/>
          </a:p>
        </p:txBody>
      </p:sp>
      <p:pic>
        <p:nvPicPr>
          <p:cNvPr id="66564" name="Picture 5"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6" y="-136525"/>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65" name="Picture 7"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6" y="15876"/>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66" name="Picture 9"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5" y="-2365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67" name="Picture 11"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5" y="-841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68" name="Picture 13"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4375" y="68263"/>
            <a:ext cx="16002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ítulo 1"/>
          <p:cNvSpPr>
            <a:spLocks noGrp="1"/>
          </p:cNvSpPr>
          <p:nvPr>
            <p:ph type="title"/>
          </p:nvPr>
        </p:nvSpPr>
        <p:spPr/>
        <p:txBody>
          <a:bodyPr/>
          <a:lstStyle/>
          <a:p>
            <a:r>
              <a:rPr lang="pt-BR" dirty="0" err="1"/>
              <a:t>Liskov</a:t>
            </a:r>
            <a:r>
              <a:rPr lang="pt-BR" dirty="0"/>
              <a:t> </a:t>
            </a:r>
            <a:r>
              <a:rPr lang="pt-BR" dirty="0" err="1"/>
              <a:t>Principle</a:t>
            </a:r>
            <a:endParaRPr lang="pt-BR" dirty="0"/>
          </a:p>
        </p:txBody>
      </p:sp>
    </p:spTree>
    <p:extLst>
      <p:ext uri="{BB962C8B-B14F-4D97-AF65-F5344CB8AC3E}">
        <p14:creationId xmlns:p14="http://schemas.microsoft.com/office/powerpoint/2010/main" val="2397168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7" name="Rectangle 3"/>
          <p:cNvSpPr>
            <a:spLocks noGrp="1" noChangeArrowheads="1"/>
          </p:cNvSpPr>
          <p:nvPr>
            <p:ph idx="1"/>
          </p:nvPr>
        </p:nvSpPr>
        <p:spPr>
          <a:xfrm>
            <a:off x="469557" y="1855788"/>
            <a:ext cx="11302313" cy="4525962"/>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fontScale="77500" lnSpcReduction="20000"/>
          </a:bodyPr>
          <a:lstStyle/>
          <a:p>
            <a:endParaRPr lang="pt-BR" sz="4000" dirty="0"/>
          </a:p>
          <a:p>
            <a:r>
              <a:rPr lang="pt-BR" sz="4000" dirty="0"/>
              <a:t>“</a:t>
            </a:r>
            <a:r>
              <a:rPr lang="en-US" sz="4000" dirty="0"/>
              <a:t>Functions that use pointers or references to base classes must be able to use objects of derived classes without knowing it.</a:t>
            </a:r>
            <a:r>
              <a:rPr lang="pt-BR" sz="4000" dirty="0"/>
              <a:t>”</a:t>
            </a:r>
          </a:p>
          <a:p>
            <a:pPr algn="r"/>
            <a:r>
              <a:rPr lang="pt-BR" sz="4000" dirty="0"/>
              <a:t>					      						 Robert Martins(</a:t>
            </a:r>
            <a:r>
              <a:rPr lang="pt-BR" sz="4000" dirty="0" err="1"/>
              <a:t>Uncle</a:t>
            </a:r>
            <a:r>
              <a:rPr lang="pt-BR" sz="4000" dirty="0"/>
              <a:t> Bob)</a:t>
            </a:r>
          </a:p>
        </p:txBody>
      </p:sp>
      <p:pic>
        <p:nvPicPr>
          <p:cNvPr id="67588" name="Picture 5"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6" y="-136525"/>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589" name="Picture 7"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6" y="15876"/>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590" name="Picture 9"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5" y="-2365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591" name="Picture 11"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5" y="-841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592" name="Picture 13"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4375" y="68263"/>
            <a:ext cx="16002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ítulo 1"/>
          <p:cNvSpPr>
            <a:spLocks noGrp="1"/>
          </p:cNvSpPr>
          <p:nvPr>
            <p:ph type="title"/>
          </p:nvPr>
        </p:nvSpPr>
        <p:spPr/>
        <p:txBody>
          <a:bodyPr/>
          <a:lstStyle/>
          <a:p>
            <a:r>
              <a:rPr lang="pt-BR" dirty="0" err="1"/>
              <a:t>Liskov</a:t>
            </a:r>
            <a:r>
              <a:rPr lang="pt-BR" dirty="0"/>
              <a:t> </a:t>
            </a:r>
            <a:r>
              <a:rPr lang="pt-BR" dirty="0" err="1"/>
              <a:t>Principle</a:t>
            </a:r>
            <a:endParaRPr lang="pt-BR" dirty="0"/>
          </a:p>
        </p:txBody>
      </p:sp>
    </p:spTree>
    <p:extLst>
      <p:ext uri="{BB962C8B-B14F-4D97-AF65-F5344CB8AC3E}">
        <p14:creationId xmlns:p14="http://schemas.microsoft.com/office/powerpoint/2010/main" val="2029276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5" name="Rectangle 3"/>
          <p:cNvSpPr>
            <a:spLocks noGrp="1" noChangeArrowheads="1"/>
          </p:cNvSpPr>
          <p:nvPr>
            <p:ph idx="1"/>
          </p:nvPr>
        </p:nvSpPr>
        <p:spPr>
          <a:xfrm>
            <a:off x="403654" y="1855788"/>
            <a:ext cx="11359978" cy="4525962"/>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fontScale="92500"/>
          </a:bodyPr>
          <a:lstStyle/>
          <a:p>
            <a:endParaRPr lang="pt-BR" sz="4000" dirty="0"/>
          </a:p>
          <a:p>
            <a:r>
              <a:rPr lang="en-US" sz="4000" dirty="0"/>
              <a:t>O </a:t>
            </a:r>
            <a:r>
              <a:rPr lang="en-US" sz="4000" dirty="0" err="1"/>
              <a:t>objetivo</a:t>
            </a:r>
            <a:r>
              <a:rPr lang="en-US" sz="4000" dirty="0"/>
              <a:t> é </a:t>
            </a:r>
            <a:r>
              <a:rPr lang="en-US" sz="4000" dirty="0" err="1"/>
              <a:t>ter</a:t>
            </a:r>
            <a:r>
              <a:rPr lang="en-US" sz="4000" dirty="0"/>
              <a:t> </a:t>
            </a:r>
            <a:r>
              <a:rPr lang="en-US" sz="4000" dirty="0" err="1" smtClean="0"/>
              <a:t>certeza</a:t>
            </a:r>
            <a:r>
              <a:rPr lang="en-US" sz="4000" dirty="0" smtClean="0"/>
              <a:t> </a:t>
            </a:r>
            <a:r>
              <a:rPr lang="en-US" sz="4000" dirty="0" err="1"/>
              <a:t>que</a:t>
            </a:r>
            <a:r>
              <a:rPr lang="en-US" sz="4000" dirty="0"/>
              <a:t> o </a:t>
            </a:r>
            <a:r>
              <a:rPr lang="en-US" sz="4000" dirty="0" err="1"/>
              <a:t>consumidor</a:t>
            </a:r>
            <a:r>
              <a:rPr lang="en-US" sz="4000" dirty="0"/>
              <a:t> da </a:t>
            </a:r>
            <a:r>
              <a:rPr lang="en-US" sz="4000" dirty="0" err="1"/>
              <a:t>classe</a:t>
            </a:r>
            <a:r>
              <a:rPr lang="en-US" sz="4000" dirty="0"/>
              <a:t> base </a:t>
            </a:r>
            <a:r>
              <a:rPr lang="en-US" sz="4000" dirty="0" err="1"/>
              <a:t>não</a:t>
            </a:r>
            <a:r>
              <a:rPr lang="en-US" sz="4000" dirty="0"/>
              <a:t> “</a:t>
            </a:r>
            <a:r>
              <a:rPr lang="en-US" sz="4000" dirty="0" err="1"/>
              <a:t>queb</a:t>
            </a:r>
            <a:r>
              <a:rPr lang="pt-BR" sz="4000" dirty="0" err="1"/>
              <a:t>re</a:t>
            </a:r>
            <a:r>
              <a:rPr lang="pt-BR" sz="4000" dirty="0" smtClean="0"/>
              <a:t>” </a:t>
            </a:r>
            <a:r>
              <a:rPr lang="pt-BR" sz="4000" dirty="0"/>
              <a:t>ao utilizar uma classe derivada</a:t>
            </a:r>
          </a:p>
          <a:p>
            <a:r>
              <a:rPr lang="pt-BR" sz="4000" dirty="0"/>
              <a:t>					      			</a:t>
            </a:r>
          </a:p>
        </p:txBody>
      </p:sp>
      <p:pic>
        <p:nvPicPr>
          <p:cNvPr id="69636" name="Picture 5"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6" y="-136525"/>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637" name="Picture 7"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6" y="15876"/>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638" name="Picture 9"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5" y="-2365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639" name="Picture 11"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5" y="-841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640" name="Picture 13"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4375" y="68263"/>
            <a:ext cx="16002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ítulo 1"/>
          <p:cNvSpPr>
            <a:spLocks noGrp="1"/>
          </p:cNvSpPr>
          <p:nvPr>
            <p:ph type="title"/>
          </p:nvPr>
        </p:nvSpPr>
        <p:spPr/>
        <p:txBody>
          <a:bodyPr/>
          <a:lstStyle/>
          <a:p>
            <a:r>
              <a:rPr lang="pt-BR" dirty="0" err="1"/>
              <a:t>Liskov</a:t>
            </a:r>
            <a:r>
              <a:rPr lang="pt-BR" dirty="0"/>
              <a:t> </a:t>
            </a:r>
            <a:r>
              <a:rPr lang="pt-BR" dirty="0" err="1"/>
              <a:t>Principle</a:t>
            </a:r>
            <a:endParaRPr lang="pt-BR" dirty="0"/>
          </a:p>
        </p:txBody>
      </p:sp>
    </p:spTree>
    <p:extLst>
      <p:ext uri="{BB962C8B-B14F-4D97-AF65-F5344CB8AC3E}">
        <p14:creationId xmlns:p14="http://schemas.microsoft.com/office/powerpoint/2010/main" val="2609375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659" name="Picture 5"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6" y="-136525"/>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660" name="Picture 7"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6" y="15876"/>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661" name="Picture 9"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5" y="-2365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662" name="Picture 11"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5" y="-841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663" name="Picture 13"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4375" y="68263"/>
            <a:ext cx="16002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664" name="Picture 12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82176" y="6681788"/>
            <a:ext cx="885825" cy="190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0666" name="Picture 4" descr="http://2.bp.blogspot.com/-O38JgEfzHOM/TfjR6_fRn8I/AAAAAAAAACw/feTdsxsltfI/s1600/hands_on.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70338" y="2349500"/>
            <a:ext cx="4286250" cy="266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ítulo 1"/>
          <p:cNvSpPr>
            <a:spLocks noGrp="1"/>
          </p:cNvSpPr>
          <p:nvPr>
            <p:ph type="title"/>
          </p:nvPr>
        </p:nvSpPr>
        <p:spPr/>
        <p:txBody>
          <a:bodyPr/>
          <a:lstStyle/>
          <a:p>
            <a:r>
              <a:rPr lang="pt-BR" dirty="0" err="1"/>
              <a:t>Liskov</a:t>
            </a:r>
            <a:r>
              <a:rPr lang="pt-BR" dirty="0"/>
              <a:t> </a:t>
            </a:r>
            <a:r>
              <a:rPr lang="pt-BR" dirty="0" err="1"/>
              <a:t>Principle</a:t>
            </a:r>
            <a:endParaRPr lang="pt-BR" dirty="0"/>
          </a:p>
        </p:txBody>
      </p:sp>
    </p:spTree>
    <p:extLst>
      <p:ext uri="{BB962C8B-B14F-4D97-AF65-F5344CB8AC3E}">
        <p14:creationId xmlns:p14="http://schemas.microsoft.com/office/powerpoint/2010/main" val="12699732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84" name="Picture 5"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6" y="-136525"/>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685" name="Picture 7"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6" y="15876"/>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686" name="Picture 9"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5" y="-2365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687" name="Picture 11"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5" y="-841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688" name="Picture 13"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4375" y="68263"/>
            <a:ext cx="16002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689" name="Picture 12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82176" y="6681788"/>
            <a:ext cx="885825" cy="190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5538" name="Picture 2" descr="http://www.codeproject.com/KB/architecture/SOLIDPrinciplesInOOD/dggn8fwf_33cq6mtncq_b.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49538" y="1981548"/>
            <a:ext cx="5238750" cy="3895725"/>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p:spPr>
      </p:pic>
      <p:sp>
        <p:nvSpPr>
          <p:cNvPr id="2" name="Título 1"/>
          <p:cNvSpPr>
            <a:spLocks noGrp="1"/>
          </p:cNvSpPr>
          <p:nvPr>
            <p:ph type="title"/>
          </p:nvPr>
        </p:nvSpPr>
        <p:spPr/>
        <p:txBody>
          <a:bodyPr/>
          <a:lstStyle/>
          <a:p>
            <a:r>
              <a:rPr lang="pt-BR" dirty="0"/>
              <a:t>Interface </a:t>
            </a:r>
            <a:r>
              <a:rPr lang="pt-BR" dirty="0" err="1"/>
              <a:t>Segregation</a:t>
            </a:r>
            <a:r>
              <a:rPr lang="pt-BR" dirty="0"/>
              <a:t> </a:t>
            </a:r>
            <a:r>
              <a:rPr lang="pt-BR" dirty="0" err="1"/>
              <a:t>Principle</a:t>
            </a:r>
            <a:endParaRPr lang="pt-BR" dirty="0"/>
          </a:p>
        </p:txBody>
      </p:sp>
    </p:spTree>
    <p:extLst>
      <p:ext uri="{BB962C8B-B14F-4D97-AF65-F5344CB8AC3E}">
        <p14:creationId xmlns:p14="http://schemas.microsoft.com/office/powerpoint/2010/main" val="3686391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7" name="Rectangle 3"/>
          <p:cNvSpPr>
            <a:spLocks noGrp="1" noChangeArrowheads="1"/>
          </p:cNvSpPr>
          <p:nvPr>
            <p:ph idx="1"/>
          </p:nvPr>
        </p:nvSpPr>
        <p:spPr>
          <a:xfrm>
            <a:off x="604434" y="1855788"/>
            <a:ext cx="11068582" cy="4525962"/>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endParaRPr lang="pt-BR" sz="4000" dirty="0"/>
          </a:p>
          <a:p>
            <a:r>
              <a:rPr lang="pt-BR" sz="4000" dirty="0"/>
              <a:t>“</a:t>
            </a:r>
            <a:r>
              <a:rPr lang="en-US" sz="4000" dirty="0"/>
              <a:t>Make fine grained interfaces that are client specific.</a:t>
            </a:r>
            <a:r>
              <a:rPr lang="pt-BR" sz="4000" dirty="0"/>
              <a:t>”</a:t>
            </a:r>
          </a:p>
          <a:p>
            <a:pPr algn="r"/>
            <a:r>
              <a:rPr lang="pt-BR" sz="4000" dirty="0"/>
              <a:t>			Robert Martins(</a:t>
            </a:r>
            <a:r>
              <a:rPr lang="pt-BR" sz="4000" dirty="0" err="1"/>
              <a:t>Uncle</a:t>
            </a:r>
            <a:r>
              <a:rPr lang="pt-BR" sz="4000" dirty="0"/>
              <a:t> Bob)</a:t>
            </a:r>
          </a:p>
        </p:txBody>
      </p:sp>
      <p:pic>
        <p:nvPicPr>
          <p:cNvPr id="72708" name="Picture 5"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6" y="-136525"/>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709" name="Picture 7"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6" y="15876"/>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710" name="Picture 9"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5" y="-2365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ítulo 1"/>
          <p:cNvSpPr>
            <a:spLocks noGrp="1"/>
          </p:cNvSpPr>
          <p:nvPr>
            <p:ph type="title"/>
          </p:nvPr>
        </p:nvSpPr>
        <p:spPr/>
        <p:txBody>
          <a:bodyPr/>
          <a:lstStyle/>
          <a:p>
            <a:r>
              <a:rPr lang="pt-BR" dirty="0"/>
              <a:t>Interface </a:t>
            </a:r>
            <a:r>
              <a:rPr lang="pt-BR" dirty="0" err="1"/>
              <a:t>Segregation</a:t>
            </a:r>
            <a:r>
              <a:rPr lang="pt-BR" dirty="0"/>
              <a:t> </a:t>
            </a:r>
            <a:r>
              <a:rPr lang="pt-BR" dirty="0" err="1"/>
              <a:t>Principle</a:t>
            </a:r>
            <a:endParaRPr lang="pt-BR" dirty="0"/>
          </a:p>
        </p:txBody>
      </p:sp>
    </p:spTree>
    <p:extLst>
      <p:ext uri="{BB962C8B-B14F-4D97-AF65-F5344CB8AC3E}">
        <p14:creationId xmlns:p14="http://schemas.microsoft.com/office/powerpoint/2010/main" val="35309637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1" name="Rectangle 3"/>
          <p:cNvSpPr>
            <a:spLocks noGrp="1" noChangeArrowheads="1"/>
          </p:cNvSpPr>
          <p:nvPr>
            <p:ph idx="1"/>
          </p:nvPr>
        </p:nvSpPr>
        <p:spPr>
          <a:xfrm>
            <a:off x="477795" y="1855788"/>
            <a:ext cx="11269362" cy="4525962"/>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endParaRPr lang="pt-BR" sz="4000" dirty="0"/>
          </a:p>
          <a:p>
            <a:r>
              <a:rPr lang="pt-BR" sz="4000" dirty="0"/>
              <a:t>“</a:t>
            </a:r>
            <a:r>
              <a:rPr lang="en-US" sz="4000" dirty="0" err="1"/>
              <a:t>Clientes</a:t>
            </a:r>
            <a:r>
              <a:rPr lang="en-US" sz="4000" dirty="0"/>
              <a:t> </a:t>
            </a:r>
            <a:r>
              <a:rPr lang="en-US" sz="4000" dirty="0" err="1"/>
              <a:t>não</a:t>
            </a:r>
            <a:r>
              <a:rPr lang="en-US" sz="4000" dirty="0"/>
              <a:t> </a:t>
            </a:r>
            <a:r>
              <a:rPr lang="en-US" sz="4000" dirty="0" err="1"/>
              <a:t>devem</a:t>
            </a:r>
            <a:r>
              <a:rPr lang="en-US" sz="4000" dirty="0"/>
              <a:t> </a:t>
            </a:r>
            <a:r>
              <a:rPr lang="en-US" sz="4000" dirty="0" err="1"/>
              <a:t>ser</a:t>
            </a:r>
            <a:r>
              <a:rPr lang="en-US" sz="4000" dirty="0"/>
              <a:t> </a:t>
            </a:r>
            <a:r>
              <a:rPr lang="en-US" sz="4000" dirty="0" err="1"/>
              <a:t>forçados</a:t>
            </a:r>
            <a:r>
              <a:rPr lang="en-US" sz="4000" dirty="0"/>
              <a:t> a </a:t>
            </a:r>
            <a:r>
              <a:rPr lang="en-US" sz="4000" dirty="0" err="1" smtClean="0"/>
              <a:t>utilizar</a:t>
            </a:r>
            <a:r>
              <a:rPr lang="en-US" sz="4000" dirty="0" smtClean="0"/>
              <a:t> interfaces </a:t>
            </a:r>
            <a:r>
              <a:rPr lang="en-US" sz="4000" dirty="0" err="1"/>
              <a:t>que</a:t>
            </a:r>
            <a:r>
              <a:rPr lang="en-US" sz="4000" dirty="0"/>
              <a:t> </a:t>
            </a:r>
            <a:r>
              <a:rPr lang="en-US" sz="4000" dirty="0" err="1"/>
              <a:t>não</a:t>
            </a:r>
            <a:r>
              <a:rPr lang="en-US" sz="4000" dirty="0"/>
              <a:t> </a:t>
            </a:r>
            <a:r>
              <a:rPr lang="en-US" sz="4000" dirty="0" err="1"/>
              <a:t>precisam</a:t>
            </a:r>
            <a:r>
              <a:rPr lang="pt-BR" sz="4000" dirty="0"/>
              <a:t>”</a:t>
            </a:r>
          </a:p>
        </p:txBody>
      </p:sp>
      <p:pic>
        <p:nvPicPr>
          <p:cNvPr id="73732" name="Picture 5"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6" y="-136525"/>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733" name="Picture 7"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6" y="15876"/>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734" name="Picture 9"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5" y="-2365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735" name="Picture 11"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5" y="-841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736" name="Picture 13"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4375" y="68263"/>
            <a:ext cx="16002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ítulo 1"/>
          <p:cNvSpPr>
            <a:spLocks noGrp="1"/>
          </p:cNvSpPr>
          <p:nvPr>
            <p:ph type="title"/>
          </p:nvPr>
        </p:nvSpPr>
        <p:spPr/>
        <p:txBody>
          <a:bodyPr/>
          <a:lstStyle/>
          <a:p>
            <a:r>
              <a:rPr lang="pt-BR" dirty="0"/>
              <a:t>Interface </a:t>
            </a:r>
            <a:r>
              <a:rPr lang="pt-BR" dirty="0" err="1"/>
              <a:t>Segregation</a:t>
            </a:r>
            <a:r>
              <a:rPr lang="pt-BR" dirty="0"/>
              <a:t> </a:t>
            </a:r>
            <a:r>
              <a:rPr lang="pt-BR" dirty="0" err="1"/>
              <a:t>Principle</a:t>
            </a:r>
            <a:endParaRPr lang="pt-BR" dirty="0"/>
          </a:p>
        </p:txBody>
      </p:sp>
    </p:spTree>
    <p:extLst>
      <p:ext uri="{BB962C8B-B14F-4D97-AF65-F5344CB8AC3E}">
        <p14:creationId xmlns:p14="http://schemas.microsoft.com/office/powerpoint/2010/main" val="1135069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755" name="Picture 5"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6" y="-136525"/>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756" name="Picture 7"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6" y="15876"/>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757" name="Picture 9"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5" y="-2365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758" name="Picture 11"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5" y="-841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759" name="Picture 13"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4375" y="68263"/>
            <a:ext cx="16002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762" name="Picture 4" descr="http://2.bp.blogspot.com/-O38JgEfzHOM/TfjR6_fRn8I/AAAAAAAAACw/feTdsxsltfI/s1600/hands_on.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70338" y="2349500"/>
            <a:ext cx="4286250" cy="266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ítulo 1"/>
          <p:cNvSpPr>
            <a:spLocks noGrp="1"/>
          </p:cNvSpPr>
          <p:nvPr>
            <p:ph type="title"/>
          </p:nvPr>
        </p:nvSpPr>
        <p:spPr/>
        <p:txBody>
          <a:bodyPr/>
          <a:lstStyle/>
          <a:p>
            <a:r>
              <a:rPr lang="pt-BR" dirty="0"/>
              <a:t>Interface </a:t>
            </a:r>
            <a:r>
              <a:rPr lang="pt-BR" dirty="0" err="1"/>
              <a:t>Segregation</a:t>
            </a:r>
            <a:r>
              <a:rPr lang="pt-BR" dirty="0"/>
              <a:t> </a:t>
            </a:r>
            <a:r>
              <a:rPr lang="pt-BR" dirty="0" err="1"/>
              <a:t>Principle</a:t>
            </a:r>
            <a:endParaRPr lang="pt-BR" dirty="0"/>
          </a:p>
        </p:txBody>
      </p:sp>
    </p:spTree>
    <p:extLst>
      <p:ext uri="{BB962C8B-B14F-4D97-AF65-F5344CB8AC3E}">
        <p14:creationId xmlns:p14="http://schemas.microsoft.com/office/powerpoint/2010/main" val="4217198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9" name="Rectangle 3"/>
          <p:cNvSpPr>
            <a:spLocks noGrp="1" noChangeArrowheads="1"/>
          </p:cNvSpPr>
          <p:nvPr>
            <p:ph idx="1"/>
          </p:nvPr>
        </p:nvSpPr>
        <p:spPr>
          <a:xfrm>
            <a:off x="1981200" y="1855788"/>
            <a:ext cx="8229600" cy="4525962"/>
          </a:xfrm>
        </p:spPr>
        <p:txBody>
          <a:bodyPr/>
          <a:lstStyle/>
          <a:p>
            <a:endParaRPr lang="pt-BR" dirty="0" smtClean="0"/>
          </a:p>
        </p:txBody>
      </p:sp>
      <p:pic>
        <p:nvPicPr>
          <p:cNvPr id="75780" name="Picture 5"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6" y="-136525"/>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81" name="Picture 7"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6" y="15876"/>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82" name="Picture 9"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5" y="-2365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83" name="Picture 11"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5" y="-841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84" name="Picture 13"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4375" y="68263"/>
            <a:ext cx="16002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85" name="Picture 12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82176" y="6681788"/>
            <a:ext cx="885825" cy="190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7586" name="Picture 2" descr="http://www.codeproject.com/KB/architecture/SOLIDPrinciplesInOOD/dggn8fwf_36gttf6dtd_b.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65748" y="1916833"/>
            <a:ext cx="4762500" cy="3524251"/>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p:spPr>
      </p:pic>
      <p:sp>
        <p:nvSpPr>
          <p:cNvPr id="2" name="Título 1"/>
          <p:cNvSpPr>
            <a:spLocks noGrp="1"/>
          </p:cNvSpPr>
          <p:nvPr>
            <p:ph type="title"/>
          </p:nvPr>
        </p:nvSpPr>
        <p:spPr/>
        <p:txBody>
          <a:bodyPr/>
          <a:lstStyle/>
          <a:p>
            <a:r>
              <a:rPr lang="pt-BR" dirty="0" err="1"/>
              <a:t>Dependency</a:t>
            </a:r>
            <a:r>
              <a:rPr lang="pt-BR" dirty="0"/>
              <a:t> </a:t>
            </a:r>
            <a:r>
              <a:rPr lang="pt-BR" dirty="0" err="1"/>
              <a:t>Inversion</a:t>
            </a:r>
            <a:r>
              <a:rPr lang="pt-BR" dirty="0"/>
              <a:t> </a:t>
            </a:r>
            <a:r>
              <a:rPr lang="pt-BR" dirty="0" err="1"/>
              <a:t>Principle</a:t>
            </a:r>
            <a:endParaRPr lang="pt-BR" dirty="0"/>
          </a:p>
        </p:txBody>
      </p:sp>
    </p:spTree>
    <p:extLst>
      <p:ext uri="{BB962C8B-B14F-4D97-AF65-F5344CB8AC3E}">
        <p14:creationId xmlns:p14="http://schemas.microsoft.com/office/powerpoint/2010/main" val="37016316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3" name="Rectangle 3"/>
          <p:cNvSpPr>
            <a:spLocks noGrp="1" noChangeArrowheads="1"/>
          </p:cNvSpPr>
          <p:nvPr>
            <p:ph idx="1"/>
          </p:nvPr>
        </p:nvSpPr>
        <p:spPr>
          <a:xfrm>
            <a:off x="502507" y="1855788"/>
            <a:ext cx="11211697" cy="4525962"/>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fontScale="92500" lnSpcReduction="20000"/>
          </a:bodyPr>
          <a:lstStyle/>
          <a:p>
            <a:r>
              <a:rPr lang="pt-BR" sz="4000" dirty="0"/>
              <a:t>“</a:t>
            </a:r>
            <a:r>
              <a:rPr lang="en-US" sz="4000" dirty="0"/>
              <a:t>High level modules should not depend upon low level modules, both should depend up abstractions</a:t>
            </a:r>
          </a:p>
          <a:p>
            <a:r>
              <a:rPr lang="pt-BR" sz="4000" dirty="0" err="1" smtClean="0"/>
              <a:t>Abstractions</a:t>
            </a:r>
            <a:r>
              <a:rPr lang="pt-BR" sz="4000" dirty="0" smtClean="0"/>
              <a:t> </a:t>
            </a:r>
            <a:r>
              <a:rPr lang="pt-BR" sz="4000" dirty="0" err="1"/>
              <a:t>should</a:t>
            </a:r>
            <a:r>
              <a:rPr lang="pt-BR" sz="4000" dirty="0"/>
              <a:t> </a:t>
            </a:r>
            <a:r>
              <a:rPr lang="pt-BR" sz="4000" dirty="0" err="1"/>
              <a:t>not</a:t>
            </a:r>
            <a:r>
              <a:rPr lang="pt-BR" sz="4000" dirty="0"/>
              <a:t> </a:t>
            </a:r>
            <a:r>
              <a:rPr lang="pt-BR" sz="4000" dirty="0" err="1"/>
              <a:t>depend</a:t>
            </a:r>
            <a:r>
              <a:rPr lang="pt-BR" sz="4000" dirty="0"/>
              <a:t> </a:t>
            </a:r>
            <a:r>
              <a:rPr lang="pt-BR" sz="4000" dirty="0" err="1"/>
              <a:t>upon</a:t>
            </a:r>
            <a:r>
              <a:rPr lang="pt-BR" sz="4000" dirty="0"/>
              <a:t> </a:t>
            </a:r>
            <a:r>
              <a:rPr lang="pt-BR" sz="4000" dirty="0" err="1"/>
              <a:t>details</a:t>
            </a:r>
            <a:r>
              <a:rPr lang="pt-BR" sz="4000" dirty="0"/>
              <a:t>, </a:t>
            </a:r>
            <a:r>
              <a:rPr lang="pt-BR" sz="4000" dirty="0" err="1"/>
              <a:t>should</a:t>
            </a:r>
            <a:r>
              <a:rPr lang="pt-BR" sz="4000" dirty="0"/>
              <a:t> </a:t>
            </a:r>
            <a:r>
              <a:rPr lang="pt-BR" sz="4000" dirty="0" err="1"/>
              <a:t>depend</a:t>
            </a:r>
            <a:r>
              <a:rPr lang="pt-BR" sz="4000" dirty="0"/>
              <a:t> </a:t>
            </a:r>
            <a:r>
              <a:rPr lang="pt-BR" sz="4000" dirty="0" err="1"/>
              <a:t>upon</a:t>
            </a:r>
            <a:r>
              <a:rPr lang="pt-BR" sz="4000" dirty="0"/>
              <a:t> </a:t>
            </a:r>
            <a:r>
              <a:rPr lang="pt-BR" sz="4000" dirty="0" err="1" smtClean="0"/>
              <a:t>abstractions</a:t>
            </a:r>
            <a:r>
              <a:rPr lang="pt-BR" sz="4000" dirty="0" smtClean="0"/>
              <a:t>”</a:t>
            </a:r>
            <a:r>
              <a:rPr lang="pt-BR" sz="4000" dirty="0"/>
              <a:t>			</a:t>
            </a:r>
          </a:p>
          <a:p>
            <a:pPr algn="r"/>
            <a:r>
              <a:rPr lang="pt-BR" sz="4000" dirty="0"/>
              <a:t>			 Robert Martins(</a:t>
            </a:r>
            <a:r>
              <a:rPr lang="pt-BR" sz="4000" dirty="0" err="1"/>
              <a:t>Uncle</a:t>
            </a:r>
            <a:r>
              <a:rPr lang="pt-BR" sz="4000" dirty="0"/>
              <a:t> Bob)</a:t>
            </a:r>
          </a:p>
        </p:txBody>
      </p:sp>
      <p:pic>
        <p:nvPicPr>
          <p:cNvPr id="76804" name="Picture 5"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6" y="-136525"/>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805" name="Picture 7"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6" y="15876"/>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806" name="Picture 9"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5" y="-2365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807" name="Picture 11"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5" y="-841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808" name="Picture 13"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4375" y="68263"/>
            <a:ext cx="16002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ítulo 1"/>
          <p:cNvSpPr>
            <a:spLocks noGrp="1"/>
          </p:cNvSpPr>
          <p:nvPr>
            <p:ph type="title"/>
          </p:nvPr>
        </p:nvSpPr>
        <p:spPr/>
        <p:txBody>
          <a:bodyPr/>
          <a:lstStyle/>
          <a:p>
            <a:r>
              <a:rPr lang="pt-BR" dirty="0" err="1"/>
              <a:t>Dependency</a:t>
            </a:r>
            <a:r>
              <a:rPr lang="pt-BR" dirty="0"/>
              <a:t> </a:t>
            </a:r>
            <a:r>
              <a:rPr lang="pt-BR" dirty="0" err="1"/>
              <a:t>Inversion</a:t>
            </a:r>
            <a:r>
              <a:rPr lang="pt-BR" dirty="0"/>
              <a:t> </a:t>
            </a:r>
            <a:r>
              <a:rPr lang="pt-BR" dirty="0" err="1"/>
              <a:t>Principle</a:t>
            </a:r>
            <a:endParaRPr lang="pt-BR" dirty="0"/>
          </a:p>
        </p:txBody>
      </p:sp>
    </p:spTree>
    <p:extLst>
      <p:ext uri="{BB962C8B-B14F-4D97-AF65-F5344CB8AC3E}">
        <p14:creationId xmlns:p14="http://schemas.microsoft.com/office/powerpoint/2010/main" val="1814373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tângulo de cantos arredondados 13"/>
          <p:cNvSpPr/>
          <p:nvPr/>
        </p:nvSpPr>
        <p:spPr>
          <a:xfrm>
            <a:off x="3584037" y="2685556"/>
            <a:ext cx="5133561" cy="2282491"/>
          </a:xfrm>
          <a:prstGeom prst="roundRect">
            <a:avLst/>
          </a:prstGeom>
          <a:solidFill>
            <a:schemeClr val="bg1"/>
          </a:solidFill>
          <a:ln>
            <a:solidFill>
              <a:srgbClr val="00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6600" b="1" dirty="0" smtClean="0">
                <a:solidFill>
                  <a:schemeClr val="tx1">
                    <a:lumMod val="95000"/>
                    <a:lumOff val="5000"/>
                  </a:schemeClr>
                </a:solidFill>
              </a:rPr>
              <a:t>11:00</a:t>
            </a:r>
          </a:p>
          <a:p>
            <a:pPr algn="ctr"/>
            <a:r>
              <a:rPr lang="pt-BR" sz="6600" b="1" dirty="0" smtClean="0">
                <a:solidFill>
                  <a:schemeClr val="tx1">
                    <a:lumMod val="95000"/>
                    <a:lumOff val="5000"/>
                  </a:schemeClr>
                </a:solidFill>
              </a:rPr>
              <a:t>11:30</a:t>
            </a:r>
            <a:endParaRPr lang="pt-BR" sz="6600" b="1" dirty="0">
              <a:solidFill>
                <a:schemeClr val="tx1">
                  <a:lumMod val="95000"/>
                  <a:lumOff val="5000"/>
                </a:schemeClr>
              </a:solidFill>
            </a:endParaRPr>
          </a:p>
        </p:txBody>
      </p:sp>
      <p:sp>
        <p:nvSpPr>
          <p:cNvPr id="13314" name="Título 1"/>
          <p:cNvSpPr>
            <a:spLocks noGrp="1"/>
          </p:cNvSpPr>
          <p:nvPr>
            <p:ph type="title"/>
          </p:nvPr>
        </p:nvSpPr>
        <p:spPr>
          <a:xfrm>
            <a:off x="604838" y="0"/>
            <a:ext cx="10748962" cy="1208088"/>
          </a:xfrm>
        </p:spPr>
        <p:txBody>
          <a:bodyPr/>
          <a:lstStyle/>
          <a:p>
            <a:pPr>
              <a:buSzPct val="100000"/>
            </a:pPr>
            <a:r>
              <a:rPr lang="pt-BR" dirty="0" smtClean="0">
                <a:solidFill>
                  <a:srgbClr val="FFFFFF"/>
                </a:solidFill>
              </a:rPr>
              <a:t>O Curso </a:t>
            </a:r>
            <a:r>
              <a:rPr lang="pt-BR" dirty="0" smtClean="0">
                <a:solidFill>
                  <a:srgbClr val="FFFFFF"/>
                </a:solidFill>
                <a:sym typeface="Wingdings" panose="05000000000000000000" pitchFamily="2" charset="2"/>
              </a:rPr>
              <a:t> Horários</a:t>
            </a:r>
            <a:endParaRPr lang="pt-BR" dirty="0" smtClean="0">
              <a:solidFill>
                <a:srgbClr val="FFFFFF"/>
              </a:solidFill>
            </a:endParaRPr>
          </a:p>
        </p:txBody>
      </p:sp>
      <p:pic>
        <p:nvPicPr>
          <p:cNvPr id="11" name="Picture 2" descr="http://api.ning.com/files/6WxEEV2PSe1RDqSmOkn1WIwya75Ma*NZSqzt81FFgA8XiuOkUc7Y8UUQXXam1TI4Ndm-3tn0EBd0JceyGmHDMcFC3xd8V773/Coffee_Break.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65110" y="3529987"/>
            <a:ext cx="1704975" cy="206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20383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827" name="Picture 5"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6" y="-136525"/>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828" name="Picture 7"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6" y="15876"/>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829" name="Picture 9"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5" y="-2365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830" name="Picture 11"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5" y="-841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831" name="Picture 13"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4375" y="68263"/>
            <a:ext cx="16002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834" name="Picture 4" descr="http://2.bp.blogspot.com/-O38JgEfzHOM/TfjR6_fRn8I/AAAAAAAAACw/feTdsxsltfI/s1600/hands_on.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70338" y="2349500"/>
            <a:ext cx="4286250" cy="266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ítulo 1"/>
          <p:cNvSpPr>
            <a:spLocks noGrp="1"/>
          </p:cNvSpPr>
          <p:nvPr>
            <p:ph type="title"/>
          </p:nvPr>
        </p:nvSpPr>
        <p:spPr/>
        <p:txBody>
          <a:bodyPr/>
          <a:lstStyle/>
          <a:p>
            <a:r>
              <a:rPr lang="pt-BR" dirty="0" err="1"/>
              <a:t>Dependency</a:t>
            </a:r>
            <a:r>
              <a:rPr lang="pt-BR" dirty="0"/>
              <a:t> </a:t>
            </a:r>
            <a:r>
              <a:rPr lang="pt-BR" dirty="0" err="1"/>
              <a:t>Inversion</a:t>
            </a:r>
            <a:r>
              <a:rPr lang="pt-BR" dirty="0"/>
              <a:t> </a:t>
            </a:r>
            <a:r>
              <a:rPr lang="pt-BR" dirty="0" err="1"/>
              <a:t>Principle</a:t>
            </a:r>
            <a:endParaRPr lang="pt-BR" dirty="0"/>
          </a:p>
        </p:txBody>
      </p:sp>
    </p:spTree>
    <p:extLst>
      <p:ext uri="{BB962C8B-B14F-4D97-AF65-F5344CB8AC3E}">
        <p14:creationId xmlns:p14="http://schemas.microsoft.com/office/powerpoint/2010/main" val="100905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p:cNvSpPr>
            <a:spLocks noGrp="1" noChangeArrowheads="1"/>
          </p:cNvSpPr>
          <p:nvPr>
            <p:ph idx="1"/>
          </p:nvPr>
        </p:nvSpPr>
        <p:spPr>
          <a:xfrm>
            <a:off x="391297" y="1723983"/>
            <a:ext cx="11265244" cy="4525962"/>
          </a:xfrm>
        </p:spPr>
        <p:txBody>
          <a:bodyPr>
            <a:noAutofit/>
          </a:bodyPr>
          <a:lstStyle/>
          <a:p>
            <a:pPr>
              <a:defRPr/>
            </a:pPr>
            <a:endParaRPr lang="pt-BR" sz="1400" dirty="0">
              <a:hlinkClick r:id="rId2"/>
            </a:endParaRPr>
          </a:p>
          <a:p>
            <a:pPr marL="0" indent="0" eaLnBrk="1" hangingPunct="1">
              <a:buFontTx/>
              <a:buNone/>
              <a:defRPr/>
            </a:pPr>
            <a:endParaRPr lang="pt-BR" sz="900" dirty="0"/>
          </a:p>
          <a:p>
            <a:pPr eaLnBrk="1" hangingPunct="1">
              <a:defRPr/>
            </a:pPr>
            <a:endParaRPr lang="pt-BR" sz="2000" dirty="0"/>
          </a:p>
          <a:p>
            <a:pPr eaLnBrk="1" hangingPunct="1">
              <a:buFont typeface="Arial" pitchFamily="34" charset="0"/>
              <a:buChar char="•"/>
              <a:defRPr/>
            </a:pPr>
            <a:endParaRPr lang="pt-BR" sz="900" b="1" dirty="0"/>
          </a:p>
          <a:p>
            <a:pPr marL="0" indent="0" eaLnBrk="1" hangingPunct="1">
              <a:buFontTx/>
              <a:buNone/>
              <a:defRPr/>
            </a:pPr>
            <a:endParaRPr lang="pt-BR" sz="900" dirty="0" smtClean="0"/>
          </a:p>
          <a:p>
            <a:pPr marL="0" indent="0" eaLnBrk="1" hangingPunct="1">
              <a:buFontTx/>
              <a:buNone/>
              <a:defRPr/>
            </a:pPr>
            <a:endParaRPr lang="pt-BR" sz="900" dirty="0" smtClean="0"/>
          </a:p>
        </p:txBody>
      </p:sp>
      <p:pic>
        <p:nvPicPr>
          <p:cNvPr id="4" name="Picture 2" descr="http://www.wheatonbible.org/Content/10713/Icons/library-life-read-ic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40900" y="4302082"/>
            <a:ext cx="2705090" cy="27050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CaixaDeTexto 5"/>
          <p:cNvSpPr txBox="1"/>
          <p:nvPr/>
        </p:nvSpPr>
        <p:spPr>
          <a:xfrm>
            <a:off x="217488" y="1844675"/>
            <a:ext cx="11382283" cy="400110"/>
          </a:xfrm>
          <a:prstGeom prst="rect">
            <a:avLst/>
          </a:prstGeom>
          <a:noFill/>
        </p:spPr>
        <p:txBody>
          <a:bodyPr wrap="none">
            <a:spAutoFit/>
          </a:bodyPr>
          <a:lstStyle/>
          <a:p>
            <a:pPr>
              <a:defRPr/>
            </a:pPr>
            <a:r>
              <a:rPr lang="pt-BR" sz="2000" b="1" dirty="0" smtClean="0">
                <a:solidFill>
                  <a:srgbClr val="0794CE"/>
                </a:solidFill>
                <a:latin typeface="+mn-lt"/>
                <a:cs typeface="+mn-cs"/>
              </a:rPr>
              <a:t>Abra o projeto SRC</a:t>
            </a:r>
            <a:r>
              <a:rPr lang="pt-BR" sz="2000" b="1" dirty="0" smtClean="0">
                <a:solidFill>
                  <a:srgbClr val="0794CE"/>
                </a:solidFill>
                <a:latin typeface="+mn-lt"/>
                <a:cs typeface="+mn-cs"/>
                <a:sym typeface="Wingdings" panose="05000000000000000000" pitchFamily="2" charset="2"/>
              </a:rPr>
              <a:t> Modulo 1  Aula 3 </a:t>
            </a:r>
            <a:r>
              <a:rPr lang="pt-BR" sz="2000" b="1" dirty="0">
                <a:solidFill>
                  <a:srgbClr val="0794CE"/>
                </a:solidFill>
                <a:latin typeface="+mn-lt"/>
                <a:cs typeface="+mn-cs"/>
                <a:sym typeface="Wingdings" panose="05000000000000000000" pitchFamily="2" charset="2"/>
              </a:rPr>
              <a:t> </a:t>
            </a:r>
            <a:r>
              <a:rPr lang="pt-BR" sz="2000" b="1" dirty="0" err="1">
                <a:solidFill>
                  <a:srgbClr val="0794CE"/>
                </a:solidFill>
                <a:latin typeface="+mn-lt"/>
                <a:cs typeface="+mn-cs"/>
                <a:sym typeface="Wingdings" panose="05000000000000000000" pitchFamily="2" charset="2"/>
              </a:rPr>
              <a:t>ExemploMBCorpHealthTestsSemPrincipiosSOLID</a:t>
            </a:r>
            <a:endParaRPr lang="pt-BR" sz="2000" b="1" dirty="0">
              <a:solidFill>
                <a:srgbClr val="0794CE"/>
              </a:solidFill>
              <a:latin typeface="+mn-lt"/>
              <a:cs typeface="+mn-cs"/>
            </a:endParaRPr>
          </a:p>
        </p:txBody>
      </p:sp>
      <p:sp>
        <p:nvSpPr>
          <p:cNvPr id="11" name="Retângulo 10"/>
          <p:cNvSpPr/>
          <p:nvPr/>
        </p:nvSpPr>
        <p:spPr>
          <a:xfrm>
            <a:off x="235206" y="2464902"/>
            <a:ext cx="9713779" cy="2123658"/>
          </a:xfrm>
          <a:prstGeom prst="rect">
            <a:avLst/>
          </a:prstGeom>
          <a:noFill/>
        </p:spPr>
        <p:txBody>
          <a:bodyPr wrap="square">
            <a:spAutoFit/>
          </a:bodyPr>
          <a:lstStyle/>
          <a:p>
            <a:pPr algn="just">
              <a:defRPr/>
            </a:pPr>
            <a:endParaRPr lang="pt-BR" dirty="0">
              <a:solidFill>
                <a:schemeClr val="bg1">
                  <a:lumMod val="50000"/>
                </a:schemeClr>
              </a:solidFill>
              <a:latin typeface="+mn-lt"/>
              <a:cs typeface="+mn-cs"/>
            </a:endParaRPr>
          </a:p>
          <a:p>
            <a:pPr marL="285750" indent="-285750" algn="just">
              <a:buFont typeface="Arial" panose="020B0604020202020204" pitchFamily="34" charset="0"/>
              <a:buChar char="•"/>
              <a:defRPr/>
            </a:pPr>
            <a:r>
              <a:rPr lang="pt-BR" dirty="0" smtClean="0">
                <a:solidFill>
                  <a:schemeClr val="bg1">
                    <a:lumMod val="50000"/>
                  </a:schemeClr>
                </a:solidFill>
                <a:latin typeface="+mn-lt"/>
                <a:cs typeface="+mn-cs"/>
              </a:rPr>
              <a:t>Aplique o princípio SRP na classe </a:t>
            </a:r>
            <a:r>
              <a:rPr lang="pt-BR" sz="2000" b="1" dirty="0">
                <a:solidFill>
                  <a:srgbClr val="0794CE"/>
                </a:solidFill>
                <a:latin typeface="+mn-lt"/>
                <a:cs typeface="+mn-cs"/>
              </a:rPr>
              <a:t>Agendamento</a:t>
            </a:r>
          </a:p>
          <a:p>
            <a:pPr marL="285750" indent="-285750" algn="just">
              <a:buFont typeface="Arial" panose="020B0604020202020204" pitchFamily="34" charset="0"/>
              <a:buChar char="•"/>
              <a:defRPr/>
            </a:pPr>
            <a:r>
              <a:rPr lang="pt-BR" dirty="0">
                <a:solidFill>
                  <a:schemeClr val="bg1">
                    <a:lumMod val="50000"/>
                  </a:schemeClr>
                </a:solidFill>
              </a:rPr>
              <a:t>Aplique o </a:t>
            </a:r>
            <a:r>
              <a:rPr lang="pt-BR" dirty="0" smtClean="0">
                <a:solidFill>
                  <a:schemeClr val="bg1">
                    <a:lumMod val="50000"/>
                  </a:schemeClr>
                </a:solidFill>
              </a:rPr>
              <a:t>princípio OCP </a:t>
            </a:r>
            <a:r>
              <a:rPr lang="pt-BR" dirty="0">
                <a:solidFill>
                  <a:schemeClr val="bg1">
                    <a:lumMod val="50000"/>
                  </a:schemeClr>
                </a:solidFill>
              </a:rPr>
              <a:t>na </a:t>
            </a:r>
            <a:r>
              <a:rPr lang="pt-BR" dirty="0" smtClean="0">
                <a:solidFill>
                  <a:schemeClr val="bg1">
                    <a:lumMod val="50000"/>
                  </a:schemeClr>
                </a:solidFill>
              </a:rPr>
              <a:t>classe </a:t>
            </a:r>
            <a:r>
              <a:rPr lang="pt-BR" b="1" dirty="0" err="1" smtClean="0">
                <a:solidFill>
                  <a:srgbClr val="0794CE"/>
                </a:solidFill>
              </a:rPr>
              <a:t>PlanoDeSaude</a:t>
            </a:r>
            <a:endParaRPr lang="pt-BR" dirty="0" smtClean="0">
              <a:solidFill>
                <a:schemeClr val="bg1">
                  <a:lumMod val="50000"/>
                </a:schemeClr>
              </a:solidFill>
            </a:endParaRPr>
          </a:p>
          <a:p>
            <a:pPr marL="285750" indent="-285750" algn="just">
              <a:buFont typeface="Arial" panose="020B0604020202020204" pitchFamily="34" charset="0"/>
              <a:buChar char="•"/>
              <a:defRPr/>
            </a:pPr>
            <a:r>
              <a:rPr lang="pt-BR" dirty="0" smtClean="0">
                <a:solidFill>
                  <a:schemeClr val="bg1">
                    <a:lumMod val="50000"/>
                  </a:schemeClr>
                </a:solidFill>
              </a:rPr>
              <a:t>Aplique o princípio LSK na </a:t>
            </a:r>
            <a:r>
              <a:rPr lang="pt-BR" dirty="0">
                <a:solidFill>
                  <a:schemeClr val="bg1">
                    <a:lumMod val="50000"/>
                  </a:schemeClr>
                </a:solidFill>
              </a:rPr>
              <a:t>classe </a:t>
            </a:r>
            <a:r>
              <a:rPr lang="pt-BR" b="1" dirty="0" err="1">
                <a:solidFill>
                  <a:srgbClr val="0794CE"/>
                </a:solidFill>
              </a:rPr>
              <a:t>ServicoDePagamentoVisa</a:t>
            </a:r>
            <a:endParaRPr lang="pt-BR" b="1" dirty="0">
              <a:solidFill>
                <a:srgbClr val="0794CE"/>
              </a:solidFill>
            </a:endParaRPr>
          </a:p>
          <a:p>
            <a:pPr marL="285750" indent="-285750" algn="just">
              <a:buFont typeface="Arial" panose="020B0604020202020204" pitchFamily="34" charset="0"/>
              <a:buChar char="•"/>
              <a:defRPr/>
            </a:pPr>
            <a:r>
              <a:rPr lang="pt-BR" dirty="0" smtClean="0">
                <a:solidFill>
                  <a:schemeClr val="bg1">
                    <a:lumMod val="50000"/>
                  </a:schemeClr>
                </a:solidFill>
              </a:rPr>
              <a:t>Aplique o princípio IS na interface </a:t>
            </a:r>
            <a:r>
              <a:rPr lang="pt-BR" sz="2000" b="1" dirty="0" err="1">
                <a:solidFill>
                  <a:srgbClr val="0794CE"/>
                </a:solidFill>
                <a:latin typeface="+mn-lt"/>
                <a:cs typeface="+mn-cs"/>
              </a:rPr>
              <a:t>IServicoDePagamento</a:t>
            </a:r>
            <a:endParaRPr lang="pt-BR" sz="2000" b="1" dirty="0">
              <a:solidFill>
                <a:srgbClr val="0794CE"/>
              </a:solidFill>
              <a:latin typeface="+mn-lt"/>
              <a:cs typeface="+mn-cs"/>
            </a:endParaRPr>
          </a:p>
          <a:p>
            <a:pPr marL="285750" indent="-285750" algn="just">
              <a:buFont typeface="Arial" panose="020B0604020202020204" pitchFamily="34" charset="0"/>
              <a:buChar char="•"/>
              <a:defRPr/>
            </a:pPr>
            <a:r>
              <a:rPr lang="pt-BR" dirty="0" smtClean="0">
                <a:solidFill>
                  <a:schemeClr val="bg1">
                    <a:lumMod val="50000"/>
                  </a:schemeClr>
                </a:solidFill>
              </a:rPr>
              <a:t>Aplique o princípio DI na classe </a:t>
            </a:r>
            <a:r>
              <a:rPr lang="pt-BR" b="1" dirty="0">
                <a:solidFill>
                  <a:srgbClr val="0794CE"/>
                </a:solidFill>
              </a:rPr>
              <a:t>Agendamento</a:t>
            </a:r>
            <a:endParaRPr lang="pt-BR" dirty="0">
              <a:solidFill>
                <a:schemeClr val="bg1">
                  <a:lumMod val="50000"/>
                </a:schemeClr>
              </a:solidFill>
            </a:endParaRPr>
          </a:p>
          <a:p>
            <a:pPr algn="just">
              <a:defRPr/>
            </a:pPr>
            <a:endParaRPr lang="pt-BR" dirty="0" smtClean="0">
              <a:solidFill>
                <a:schemeClr val="bg1">
                  <a:lumMod val="50000"/>
                </a:schemeClr>
              </a:solidFill>
              <a:latin typeface="+mn-lt"/>
              <a:cs typeface="+mn-cs"/>
            </a:endParaRPr>
          </a:p>
        </p:txBody>
      </p:sp>
      <p:sp>
        <p:nvSpPr>
          <p:cNvPr id="12" name="Título 4"/>
          <p:cNvSpPr txBox="1">
            <a:spLocks/>
          </p:cNvSpPr>
          <p:nvPr/>
        </p:nvSpPr>
        <p:spPr bwMode="auto">
          <a:xfrm>
            <a:off x="756834" y="152400"/>
            <a:ext cx="11286674" cy="12088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rmAutofit/>
          </a:bodyPr>
          <a:lstStyle>
            <a:lvl1pPr algn="l" rtl="0" eaLnBrk="1" fontAlgn="base" hangingPunct="1">
              <a:spcBef>
                <a:spcPct val="0"/>
              </a:spcBef>
              <a:spcAft>
                <a:spcPct val="0"/>
              </a:spcAft>
              <a:defRPr sz="3600" kern="1200">
                <a:solidFill>
                  <a:schemeClr val="bg1"/>
                </a:solidFill>
                <a:latin typeface="+mj-lt"/>
                <a:ea typeface="+mj-ea"/>
                <a:cs typeface="+mj-cs"/>
              </a:defRPr>
            </a:lvl1pPr>
            <a:lvl2pPr algn="l" rtl="0" eaLnBrk="1" fontAlgn="base" hangingPunct="1">
              <a:spcBef>
                <a:spcPct val="0"/>
              </a:spcBef>
              <a:spcAft>
                <a:spcPct val="0"/>
              </a:spcAft>
              <a:defRPr sz="4400">
                <a:solidFill>
                  <a:schemeClr val="tx1"/>
                </a:solidFill>
                <a:latin typeface="Segoe UI Light" pitchFamily="34" charset="0"/>
              </a:defRPr>
            </a:lvl2pPr>
            <a:lvl3pPr algn="l" rtl="0" eaLnBrk="1" fontAlgn="base" hangingPunct="1">
              <a:spcBef>
                <a:spcPct val="0"/>
              </a:spcBef>
              <a:spcAft>
                <a:spcPct val="0"/>
              </a:spcAft>
              <a:defRPr sz="4400">
                <a:solidFill>
                  <a:schemeClr val="tx1"/>
                </a:solidFill>
                <a:latin typeface="Segoe UI Light" pitchFamily="34" charset="0"/>
              </a:defRPr>
            </a:lvl3pPr>
            <a:lvl4pPr algn="l" rtl="0" eaLnBrk="1" fontAlgn="base" hangingPunct="1">
              <a:spcBef>
                <a:spcPct val="0"/>
              </a:spcBef>
              <a:spcAft>
                <a:spcPct val="0"/>
              </a:spcAft>
              <a:defRPr sz="4400">
                <a:solidFill>
                  <a:schemeClr val="tx1"/>
                </a:solidFill>
                <a:latin typeface="Segoe UI Light" pitchFamily="34" charset="0"/>
              </a:defRPr>
            </a:lvl4pPr>
            <a:lvl5pPr algn="l" rtl="0" eaLnBrk="1" fontAlgn="base" hangingPunct="1">
              <a:spcBef>
                <a:spcPct val="0"/>
              </a:spcBef>
              <a:spcAft>
                <a:spcPct val="0"/>
              </a:spcAft>
              <a:defRPr sz="4400">
                <a:solidFill>
                  <a:schemeClr val="tx1"/>
                </a:solidFill>
                <a:latin typeface="Segoe UI Light" pitchFamily="34" charset="0"/>
              </a:defRPr>
            </a:lvl5pPr>
            <a:lvl6pPr marL="457200" algn="l" rtl="0" eaLnBrk="1" fontAlgn="base" hangingPunct="1">
              <a:spcBef>
                <a:spcPct val="0"/>
              </a:spcBef>
              <a:spcAft>
                <a:spcPct val="0"/>
              </a:spcAft>
              <a:defRPr sz="4400">
                <a:solidFill>
                  <a:schemeClr val="tx1"/>
                </a:solidFill>
                <a:latin typeface="Segoe UI Light" pitchFamily="34" charset="0"/>
              </a:defRPr>
            </a:lvl6pPr>
            <a:lvl7pPr marL="914400" algn="l" rtl="0" eaLnBrk="1" fontAlgn="base" hangingPunct="1">
              <a:spcBef>
                <a:spcPct val="0"/>
              </a:spcBef>
              <a:spcAft>
                <a:spcPct val="0"/>
              </a:spcAft>
              <a:defRPr sz="4400">
                <a:solidFill>
                  <a:schemeClr val="tx1"/>
                </a:solidFill>
                <a:latin typeface="Segoe UI Light" pitchFamily="34" charset="0"/>
              </a:defRPr>
            </a:lvl7pPr>
            <a:lvl8pPr marL="1371600" algn="l" rtl="0" eaLnBrk="1" fontAlgn="base" hangingPunct="1">
              <a:spcBef>
                <a:spcPct val="0"/>
              </a:spcBef>
              <a:spcAft>
                <a:spcPct val="0"/>
              </a:spcAft>
              <a:defRPr sz="4400">
                <a:solidFill>
                  <a:schemeClr val="tx1"/>
                </a:solidFill>
                <a:latin typeface="Segoe UI Light" pitchFamily="34" charset="0"/>
              </a:defRPr>
            </a:lvl8pPr>
            <a:lvl9pPr marL="1828800" algn="l" rtl="0" eaLnBrk="1" fontAlgn="base" hangingPunct="1">
              <a:spcBef>
                <a:spcPct val="0"/>
              </a:spcBef>
              <a:spcAft>
                <a:spcPct val="0"/>
              </a:spcAft>
              <a:defRPr sz="4400">
                <a:solidFill>
                  <a:schemeClr val="tx1"/>
                </a:solidFill>
                <a:latin typeface="Segoe UI Light" pitchFamily="34" charset="0"/>
              </a:defRPr>
            </a:lvl9pPr>
          </a:lstStyle>
          <a:p>
            <a:r>
              <a:rPr lang="pt-BR" dirty="0" smtClean="0"/>
              <a:t>Exercício de fixação 3 – Aplicando os princípios S.O.L.I.D</a:t>
            </a:r>
            <a:endParaRPr lang="pt-BR" dirty="0"/>
          </a:p>
        </p:txBody>
      </p:sp>
    </p:spTree>
    <p:extLst>
      <p:ext uri="{BB962C8B-B14F-4D97-AF65-F5344CB8AC3E}">
        <p14:creationId xmlns:p14="http://schemas.microsoft.com/office/powerpoint/2010/main" val="7885699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1" name="Rectangle 3"/>
          <p:cNvSpPr>
            <a:spLocks noGrp="1" noChangeArrowheads="1"/>
          </p:cNvSpPr>
          <p:nvPr>
            <p:ph idx="1"/>
          </p:nvPr>
        </p:nvSpPr>
        <p:spPr>
          <a:xfrm>
            <a:off x="428367" y="1855788"/>
            <a:ext cx="11327027" cy="4525962"/>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r>
              <a:rPr lang="pt-BR" sz="4000" dirty="0"/>
              <a:t>Um Estudo das Funções do Arquiteto pela IASA Suécia </a:t>
            </a:r>
          </a:p>
          <a:p>
            <a:r>
              <a:rPr lang="pt-BR" sz="4000" dirty="0"/>
              <a:t>http://msdn.microsoft.com/pt-br/library/cc505968.aspx</a:t>
            </a:r>
          </a:p>
        </p:txBody>
      </p:sp>
      <p:pic>
        <p:nvPicPr>
          <p:cNvPr id="78852" name="Picture 5"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6" y="-136525"/>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8853" name="Picture 7"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6" y="15876"/>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8854" name="Picture 9"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5" y="-2365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8855" name="Picture 11"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5" y="-841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8856" name="Picture 13"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4375" y="68263"/>
            <a:ext cx="16002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ítulo 1"/>
          <p:cNvSpPr>
            <a:spLocks noGrp="1"/>
          </p:cNvSpPr>
          <p:nvPr>
            <p:ph type="title"/>
          </p:nvPr>
        </p:nvSpPr>
        <p:spPr/>
        <p:txBody>
          <a:bodyPr/>
          <a:lstStyle/>
          <a:p>
            <a:r>
              <a:rPr lang="pt-BR" dirty="0" smtClean="0"/>
              <a:t>Referências</a:t>
            </a:r>
            <a:endParaRPr lang="pt-BR" dirty="0"/>
          </a:p>
        </p:txBody>
      </p:sp>
    </p:spTree>
    <p:extLst>
      <p:ext uri="{BB962C8B-B14F-4D97-AF65-F5344CB8AC3E}">
        <p14:creationId xmlns:p14="http://schemas.microsoft.com/office/powerpoint/2010/main" val="26639364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ítulo 1"/>
          <p:cNvSpPr>
            <a:spLocks noGrp="1"/>
          </p:cNvSpPr>
          <p:nvPr>
            <p:ph type="ctrTitle"/>
          </p:nvPr>
        </p:nvSpPr>
        <p:spPr/>
        <p:txBody>
          <a:bodyPr/>
          <a:lstStyle/>
          <a:p>
            <a:pPr>
              <a:buSzPct val="100000"/>
            </a:pPr>
            <a:r>
              <a:rPr lang="pt-BR" b="1" dirty="0" smtClean="0"/>
              <a:t>Fundamentos em Arquitetura de Software</a:t>
            </a:r>
          </a:p>
        </p:txBody>
      </p:sp>
      <p:sp>
        <p:nvSpPr>
          <p:cNvPr id="3" name="Espaço Reservado para Texto 2"/>
          <p:cNvSpPr>
            <a:spLocks noGrp="1"/>
          </p:cNvSpPr>
          <p:nvPr>
            <p:ph type="subTitle" idx="1"/>
          </p:nvPr>
        </p:nvSpPr>
        <p:spPr/>
        <p:txBody>
          <a:bodyPr>
            <a:noAutofit/>
          </a:bodyPr>
          <a:lstStyle/>
          <a:p>
            <a:pPr>
              <a:buFont typeface="Segoe UI" pitchFamily="34" charset="0"/>
              <a:buNone/>
            </a:pPr>
            <a:r>
              <a:rPr lang="pt-BR" sz="2400" dirty="0" err="1" smtClean="0">
                <a:solidFill>
                  <a:schemeClr val="bg1">
                    <a:lumMod val="50000"/>
                  </a:schemeClr>
                </a:solidFill>
              </a:rPr>
              <a:t>MBCorp</a:t>
            </a:r>
            <a:r>
              <a:rPr lang="pt-BR" sz="2400" dirty="0" smtClean="0">
                <a:solidFill>
                  <a:schemeClr val="bg1">
                    <a:lumMod val="50000"/>
                  </a:schemeClr>
                </a:solidFill>
              </a:rPr>
              <a:t> | Treinamento e Consultoria em Arquitetura e </a:t>
            </a:r>
            <a:r>
              <a:rPr lang="pt-BR" sz="2400" dirty="0" err="1" smtClean="0">
                <a:solidFill>
                  <a:schemeClr val="bg1">
                    <a:lumMod val="50000"/>
                  </a:schemeClr>
                </a:solidFill>
              </a:rPr>
              <a:t>Gestão</a:t>
            </a:r>
            <a:r>
              <a:rPr lang="pt-BR" sz="2400" dirty="0" err="1" smtClean="0">
                <a:solidFill>
                  <a:srgbClr val="FFFFFF"/>
                </a:solidFill>
              </a:rPr>
              <a:t>ftware</a:t>
            </a:r>
            <a:endParaRPr lang="pt-BR" sz="2400" dirty="0" smtClean="0">
              <a:solidFill>
                <a:srgbClr val="FFFFFF"/>
              </a:solidFill>
            </a:endParaRPr>
          </a:p>
          <a:p>
            <a:pPr>
              <a:buFont typeface="Segoe UI" pitchFamily="34" charset="0"/>
              <a:buNone/>
            </a:pPr>
            <a:r>
              <a:rPr lang="pt-BR" sz="2400" dirty="0" smtClean="0">
                <a:solidFill>
                  <a:srgbClr val="FFFFFF"/>
                </a:solidFill>
              </a:rPr>
              <a:t>Revisitando Orientação a Objetos</a:t>
            </a:r>
          </a:p>
          <a:p>
            <a:pPr>
              <a:buFont typeface="Segoe UI" pitchFamily="34" charset="0"/>
              <a:buNone/>
            </a:pPr>
            <a:r>
              <a:rPr lang="pt-BR" sz="2400" dirty="0" smtClean="0">
                <a:solidFill>
                  <a:srgbClr val="FFFFFF"/>
                </a:solidFill>
              </a:rPr>
              <a:t>S.O.L.I.D</a:t>
            </a:r>
          </a:p>
        </p:txBody>
      </p:sp>
    </p:spTree>
    <p:extLst>
      <p:ext uri="{BB962C8B-B14F-4D97-AF65-F5344CB8AC3E}">
        <p14:creationId xmlns:p14="http://schemas.microsoft.com/office/powerpoint/2010/main" val="3973651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Welcome to PowerPoint_TP102923943">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Segoe 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WelcomeDoc" id="{E1E7EDF9-8B79-4E5D-B508-2301E35CD219}" vid="{4342E303-0389-44F2-B6F0-C13C203CC59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o Office">
  <a:themeElements>
    <a:clrScheme name="Escritório">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Escritório">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critório">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D8DBC0A1-66E1-4B9D-88C2-9B3A32A2147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0</TotalTime>
  <Words>6849</Words>
  <Application>Microsoft Office PowerPoint</Application>
  <PresentationFormat>Widescreen</PresentationFormat>
  <Paragraphs>625</Paragraphs>
  <Slides>93</Slides>
  <Notes>79</Notes>
  <HiddenSlides>1</HiddenSlides>
  <MMClips>0</MMClips>
  <ScaleCrop>false</ScaleCrop>
  <HeadingPairs>
    <vt:vector size="6" baseType="variant">
      <vt:variant>
        <vt:lpstr>Fontes usadas</vt:lpstr>
      </vt:variant>
      <vt:variant>
        <vt:i4>5</vt:i4>
      </vt:variant>
      <vt:variant>
        <vt:lpstr>Tema</vt:lpstr>
      </vt:variant>
      <vt:variant>
        <vt:i4>1</vt:i4>
      </vt:variant>
      <vt:variant>
        <vt:lpstr>Títulos de slides</vt:lpstr>
      </vt:variant>
      <vt:variant>
        <vt:i4>93</vt:i4>
      </vt:variant>
    </vt:vector>
  </HeadingPairs>
  <TitlesOfParts>
    <vt:vector size="99" baseType="lpstr">
      <vt:lpstr>Arial</vt:lpstr>
      <vt:lpstr>Calibri</vt:lpstr>
      <vt:lpstr>Segoe UI</vt:lpstr>
      <vt:lpstr>Segoe UI Light</vt:lpstr>
      <vt:lpstr>Wingdings</vt:lpstr>
      <vt:lpstr>Welcome to PowerPoint_TP102923943</vt:lpstr>
      <vt:lpstr>Fundamentos em Arquitetura de Software – Início as 09:00</vt:lpstr>
      <vt:lpstr>MÓDULO 1</vt:lpstr>
      <vt:lpstr>Instrutor –Fábio Margarito Martins de Barros</vt:lpstr>
      <vt:lpstr>Instrutor –Leandro Ribeiro</vt:lpstr>
      <vt:lpstr>O Curso  Material e Contatos</vt:lpstr>
      <vt:lpstr>O Curso  Dinâmica</vt:lpstr>
      <vt:lpstr>O Curso  Dinâmica</vt:lpstr>
      <vt:lpstr>O Curso  Ferramentas</vt:lpstr>
      <vt:lpstr>O Curso  Horários</vt:lpstr>
      <vt:lpstr>ARQUITETURA DE SOFTWARE</vt:lpstr>
      <vt:lpstr>ARQUITETURA DE SOFTWARE</vt:lpstr>
      <vt:lpstr>ARQUITETURA DE SOFTWARE</vt:lpstr>
      <vt:lpstr>ARQUITETURA DE SOFTWARE</vt:lpstr>
      <vt:lpstr>ARQUITETURA DE SOFTWARE</vt:lpstr>
      <vt:lpstr>ARQUITETURA DE SOFTWARE</vt:lpstr>
      <vt:lpstr>ARQUITETO DE SOFTWARE</vt:lpstr>
      <vt:lpstr>Por que precisamos?</vt:lpstr>
      <vt:lpstr>Por que precisamos?</vt:lpstr>
      <vt:lpstr>Tipos de Arquitetos</vt:lpstr>
      <vt:lpstr>Tipos de Arquitetos</vt:lpstr>
      <vt:lpstr>Tipos de Arquitetos</vt:lpstr>
      <vt:lpstr>Tipos de Arquitetos</vt:lpstr>
      <vt:lpstr>Tipos de Arquitetos</vt:lpstr>
      <vt:lpstr>Tipos de Arquitetos</vt:lpstr>
      <vt:lpstr>Tipos de Arquitetos</vt:lpstr>
      <vt:lpstr>Tipos de Arquitetos</vt:lpstr>
      <vt:lpstr>Tipos de Arquitetos</vt:lpstr>
      <vt:lpstr>Tipos de Arquitetos</vt:lpstr>
      <vt:lpstr>Mitos</vt:lpstr>
      <vt:lpstr>Habilidades - SoftSkills</vt:lpstr>
      <vt:lpstr>Habilidades - SoftSkills</vt:lpstr>
      <vt:lpstr>Habilidades - SoftSkills</vt:lpstr>
      <vt:lpstr>Apresentação do PowerPoint</vt:lpstr>
      <vt:lpstr>Apresentação do PowerPoint</vt:lpstr>
      <vt:lpstr>Habilidades – SoftSkills</vt:lpstr>
      <vt:lpstr>Habilidades – SoftSkills</vt:lpstr>
      <vt:lpstr>Habilidades – SoftSkills</vt:lpstr>
      <vt:lpstr>Apresentação do PowerPoint</vt:lpstr>
      <vt:lpstr>Apresentação do PowerPoint</vt:lpstr>
      <vt:lpstr>Leitura Complementar</vt:lpstr>
      <vt:lpstr>Revisitando Orientação a Objetos</vt:lpstr>
      <vt:lpstr>Apresentação do PowerPoint</vt:lpstr>
      <vt:lpstr>Apresentação do PowerPoint</vt:lpstr>
      <vt:lpstr>Apresentação do PowerPoint</vt:lpstr>
      <vt:lpstr>Apresentação do PowerPoint</vt:lpstr>
      <vt:lpstr>Apresentação do PowerPoint</vt:lpstr>
      <vt:lpstr>Classes</vt:lpstr>
      <vt:lpstr>É tudo sobre objetos</vt:lpstr>
      <vt:lpstr>Apresentação do PowerPoint</vt:lpstr>
      <vt:lpstr>Apresentação do PowerPoint</vt:lpstr>
      <vt:lpstr>Apresentação do PowerPoint</vt:lpstr>
      <vt:lpstr>Agendamento e consulta de resultados de Exames Clínicos</vt:lpstr>
      <vt:lpstr>Agendamento e consulta de resultados de Exames Clínicos</vt:lpstr>
      <vt:lpstr>Agendamento e consulta de resultados de Exames</vt:lpstr>
      <vt:lpstr>Apresentação do PowerPoint</vt:lpstr>
      <vt:lpstr>Os pilares da OO</vt:lpstr>
      <vt:lpstr>Encapsulamento</vt:lpstr>
      <vt:lpstr>Encapsulamento</vt:lpstr>
      <vt:lpstr>Encapsulamento</vt:lpstr>
      <vt:lpstr>Encapsulamento</vt:lpstr>
      <vt:lpstr>Herança</vt:lpstr>
      <vt:lpstr>Herança</vt:lpstr>
      <vt:lpstr>Herança</vt:lpstr>
      <vt:lpstr>Polimorfismo</vt:lpstr>
      <vt:lpstr>Polimorfismo</vt:lpstr>
      <vt:lpstr>Apresentação do PowerPoint</vt:lpstr>
      <vt:lpstr>S.O.L.I.D</vt:lpstr>
      <vt:lpstr>S.O.L.I.D</vt:lpstr>
      <vt:lpstr>Single Responsability Principle</vt:lpstr>
      <vt:lpstr>Single Responsability Principle</vt:lpstr>
      <vt:lpstr>Single Responsability Principle</vt:lpstr>
      <vt:lpstr>Single Responsability Principle</vt:lpstr>
      <vt:lpstr>Single Responsability Principle</vt:lpstr>
      <vt:lpstr>Open Close Principle</vt:lpstr>
      <vt:lpstr>Open Close Principle</vt:lpstr>
      <vt:lpstr>Open Close Principle</vt:lpstr>
      <vt:lpstr>Open Close Principle</vt:lpstr>
      <vt:lpstr>Open Close Principle</vt:lpstr>
      <vt:lpstr>Liskov Principle</vt:lpstr>
      <vt:lpstr>Liskov Principle</vt:lpstr>
      <vt:lpstr>Liskov Principle</vt:lpstr>
      <vt:lpstr>Liskov Principle</vt:lpstr>
      <vt:lpstr>Liskov Principle</vt:lpstr>
      <vt:lpstr>Interface Segregation Principle</vt:lpstr>
      <vt:lpstr>Interface Segregation Principle</vt:lpstr>
      <vt:lpstr>Interface Segregation Principle</vt:lpstr>
      <vt:lpstr>Interface Segregation Principle</vt:lpstr>
      <vt:lpstr>Dependency Inversion Principle</vt:lpstr>
      <vt:lpstr>Dependency Inversion Principle</vt:lpstr>
      <vt:lpstr>Dependency Inversion Principle</vt:lpstr>
      <vt:lpstr>Apresentação do PowerPoint</vt:lpstr>
      <vt:lpstr>Referências</vt:lpstr>
      <vt:lpstr>Fundamentos em Arquitetura de Software</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cp:lastModifiedBy/>
  <cp:revision>1</cp:revision>
  <dcterms:created xsi:type="dcterms:W3CDTF">2013-08-20T22:41:34Z</dcterms:created>
  <dcterms:modified xsi:type="dcterms:W3CDTF">2015-05-30T15:19:06Z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TC029239449991</vt:lpwstr>
  </property>
</Properties>
</file>